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N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53" d="100"/>
          <a:sy n="53" d="100"/>
        </p:scale>
        <p:origin x="1674" y="15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4B97F-FE69-4EE0-ACA3-523C0EA10E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368E8-8E0D-4A9D-8988-3B6369E0F5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E67265-E36B-4931-9AE0-9A36B265E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16014-93F1-43A7-8408-7C27615DC202}" type="datetimeFigureOut">
              <a:rPr lang="en-NG" smtClean="0"/>
              <a:t>14/03/2019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0EFBEF-54D6-4E13-860C-447926760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6DAB94-CD0A-4D11-8C50-B38502436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FF511-111E-4714-AB73-15EC25BECAE8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1921221245"/>
      </p:ext>
    </p:extLst>
  </p:cSld>
  <p:clrMapOvr>
    <a:masterClrMapping/>
  </p:clrMapOvr>
  <p:transition spd="med" advClick="0" advTm="1000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FA6CF-2040-4672-A09E-AB0D8FFCD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8DFE7C-2457-4EA3-B170-CBFBF807DB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A6421E-1401-4388-BA5E-7984F044E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16014-93F1-43A7-8408-7C27615DC202}" type="datetimeFigureOut">
              <a:rPr lang="en-NG" smtClean="0"/>
              <a:t>14/03/2019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AE8580-DED0-429F-9689-AC5929328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FCCEEC-A98A-4D7C-8A16-0524AC8A2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FF511-111E-4714-AB73-15EC25BECAE8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857981384"/>
      </p:ext>
    </p:extLst>
  </p:cSld>
  <p:clrMapOvr>
    <a:masterClrMapping/>
  </p:clrMapOvr>
  <p:transition spd="med" advClick="0" advTm="1000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8BE33E-9FC1-430F-9DA6-CE3471B80A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8CD494-50E8-4038-9ACC-BC08EABD50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A0C08A-12C5-4665-B9DC-5AF7506F4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16014-93F1-43A7-8408-7C27615DC202}" type="datetimeFigureOut">
              <a:rPr lang="en-NG" smtClean="0"/>
              <a:t>14/03/2019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B490B-D437-40B5-BBF1-8E036097B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03C34-269F-4943-9E09-AD33BF966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FF511-111E-4714-AB73-15EC25BECAE8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537838407"/>
      </p:ext>
    </p:extLst>
  </p:cSld>
  <p:clrMapOvr>
    <a:masterClrMapping/>
  </p:clrMapOvr>
  <p:transition spd="med" advClick="0" advTm="1000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9047F-FA92-407B-AAE7-AFA97FEA8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632FA-C5B0-4FDB-B3CD-206339A11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504484-3CB5-40EA-9B0A-B0250AA01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16014-93F1-43A7-8408-7C27615DC202}" type="datetimeFigureOut">
              <a:rPr lang="en-NG" smtClean="0"/>
              <a:t>14/03/2019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586D8D-D1E0-4FDF-8776-9CB976434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E2C3E-DA75-49E7-B3F2-FB2BAABAA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FF511-111E-4714-AB73-15EC25BECAE8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11617070"/>
      </p:ext>
    </p:extLst>
  </p:cSld>
  <p:clrMapOvr>
    <a:masterClrMapping/>
  </p:clrMapOvr>
  <p:transition spd="med" advClick="0" advTm="1000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DB359-961E-4E3B-8024-2C3689B60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DE7754-A093-4E2C-8800-4EC5C25FF7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EEFBC-922F-47F2-A689-06E9047B2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16014-93F1-43A7-8408-7C27615DC202}" type="datetimeFigureOut">
              <a:rPr lang="en-NG" smtClean="0"/>
              <a:t>14/03/2019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29E50A-87B5-4259-A91B-5B6E12F28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8E3C26-2289-47B1-8646-7A0570284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FF511-111E-4714-AB73-15EC25BECAE8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436288199"/>
      </p:ext>
    </p:extLst>
  </p:cSld>
  <p:clrMapOvr>
    <a:masterClrMapping/>
  </p:clrMapOvr>
  <p:transition spd="med" advClick="0" advTm="1000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50C99-0BCA-43DB-AF42-E717E1789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444CE-D09E-49DD-A733-7661B7D321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638FDC-613A-4909-9D83-BA9163FBD1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8067E1-BA47-4CF0-A556-E6314A64E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16014-93F1-43A7-8408-7C27615DC202}" type="datetimeFigureOut">
              <a:rPr lang="en-NG" smtClean="0"/>
              <a:t>14/03/2019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5636F0-3127-4E3D-B983-65EEA33BB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8B943C-A358-48BC-8D0D-ABE01EA82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FF511-111E-4714-AB73-15EC25BECAE8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922422838"/>
      </p:ext>
    </p:extLst>
  </p:cSld>
  <p:clrMapOvr>
    <a:masterClrMapping/>
  </p:clrMapOvr>
  <p:transition spd="med" advClick="0" advTm="1000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96683-1068-4EC7-8929-C9987B26E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DE6255-94D0-4FC0-99D2-4181A5CFD3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5AF23F-2AF8-49D6-A0D3-7DF5793D01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F36E2A-9312-4B0D-B1A0-706A7D35C5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E622F2-6AE7-433A-A1DA-F60707BC1F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BC7A8B-4F99-4B4B-A544-E2C0F43FF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16014-93F1-43A7-8408-7C27615DC202}" type="datetimeFigureOut">
              <a:rPr lang="en-NG" smtClean="0"/>
              <a:t>14/03/2019</a:t>
            </a:fld>
            <a:endParaRPr lang="en-N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E7812A-17A0-492B-AD05-A1E8B105B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017BE3-0BB6-4487-8485-632C4965A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FF511-111E-4714-AB73-15EC25BECAE8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747491219"/>
      </p:ext>
    </p:extLst>
  </p:cSld>
  <p:clrMapOvr>
    <a:masterClrMapping/>
  </p:clrMapOvr>
  <p:transition spd="med" advClick="0" advTm="1000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28295-B804-4EF4-B73B-741ED43CB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799B9B-FD3F-439B-8921-BAECEDAA1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16014-93F1-43A7-8408-7C27615DC202}" type="datetimeFigureOut">
              <a:rPr lang="en-NG" smtClean="0"/>
              <a:t>14/03/2019</a:t>
            </a:fld>
            <a:endParaRPr lang="en-N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1D07A0-D832-49FA-96B1-6C8D87AC6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4E59C4-1B31-4969-AC98-4B044B80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FF511-111E-4714-AB73-15EC25BECAE8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212805204"/>
      </p:ext>
    </p:extLst>
  </p:cSld>
  <p:clrMapOvr>
    <a:masterClrMapping/>
  </p:clrMapOvr>
  <p:transition spd="med" advClick="0" advTm="1000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B201EA-63EE-43EA-8E42-612F5A79C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16014-93F1-43A7-8408-7C27615DC202}" type="datetimeFigureOut">
              <a:rPr lang="en-NG" smtClean="0"/>
              <a:t>14/03/2019</a:t>
            </a:fld>
            <a:endParaRPr lang="en-N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F50660-4D1C-4250-9A12-9ABC47862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3B8BDB-2EFC-4495-98FC-1E36E9551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FF511-111E-4714-AB73-15EC25BECAE8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044741474"/>
      </p:ext>
    </p:extLst>
  </p:cSld>
  <p:clrMapOvr>
    <a:masterClrMapping/>
  </p:clrMapOvr>
  <p:transition spd="med" advClick="0" advTm="1000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24C2E-C11F-48B1-95C7-1F385E77C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9DCB8-7E11-4AFE-8A53-D77FE179A9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8C00D0-2E81-4A73-A795-D5CBE40455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021F57-71E1-4F8D-BBB2-B24756F07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16014-93F1-43A7-8408-7C27615DC202}" type="datetimeFigureOut">
              <a:rPr lang="en-NG" smtClean="0"/>
              <a:t>14/03/2019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8C0C6D-4686-4FF6-849A-CB52681BB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929D49-5101-48C2-B78F-05224B675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FF511-111E-4714-AB73-15EC25BECAE8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821597372"/>
      </p:ext>
    </p:extLst>
  </p:cSld>
  <p:clrMapOvr>
    <a:masterClrMapping/>
  </p:clrMapOvr>
  <p:transition spd="med" advClick="0" advTm="1000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5AF16-BE8F-4AE3-B32A-DDFE36846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609A59-B986-466B-9312-E511C84BE3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4996A4-2312-4CE7-9AF7-DCAA5E0B64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7B6594-CC5C-4678-BDFF-43274C47C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16014-93F1-43A7-8408-7C27615DC202}" type="datetimeFigureOut">
              <a:rPr lang="en-NG" smtClean="0"/>
              <a:t>14/03/2019</a:t>
            </a:fld>
            <a:endParaRPr lang="en-N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2BA1A1-AB8B-4844-90EA-2DFBC601B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940D80-B9D0-42B9-B075-F7DE83C4F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FF511-111E-4714-AB73-15EC25BECAE8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2336556122"/>
      </p:ext>
    </p:extLst>
  </p:cSld>
  <p:clrMapOvr>
    <a:masterClrMapping/>
  </p:clrMapOvr>
  <p:transition spd="med" advClick="0" advTm="1000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ABB383-747A-4DE8-A67D-F8E720A90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A5963F-D10D-4C7A-B1A3-DA066F8E7C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515C96-AEFA-4246-905E-698403E08C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16014-93F1-43A7-8408-7C27615DC202}" type="datetimeFigureOut">
              <a:rPr lang="en-NG" smtClean="0"/>
              <a:t>14/03/2019</a:t>
            </a:fld>
            <a:endParaRPr lang="en-N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1CE913-F865-4626-8591-28E9FFDD91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E8839-4363-4A37-B470-CB11AB8D42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AFF511-111E-4714-AB73-15EC25BECAE8}" type="slidenum">
              <a:rPr lang="en-NG" smtClean="0"/>
              <a:t>‹#›</a:t>
            </a:fld>
            <a:endParaRPr lang="en-NG"/>
          </a:p>
        </p:txBody>
      </p:sp>
    </p:spTree>
    <p:extLst>
      <p:ext uri="{BB962C8B-B14F-4D97-AF65-F5344CB8AC3E}">
        <p14:creationId xmlns:p14="http://schemas.microsoft.com/office/powerpoint/2010/main" val="3900342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 advClick="0" advTm="1000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22FC9EF-FBF2-4A8C-83D8-0D8F1E8A555E}"/>
              </a:ext>
            </a:extLst>
          </p:cNvPr>
          <p:cNvSpPr/>
          <p:nvPr/>
        </p:nvSpPr>
        <p:spPr>
          <a:xfrm>
            <a:off x="-429658" y="5593032"/>
            <a:ext cx="12878718" cy="129212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  <a:scene3d>
            <a:camera prst="perspectiveAbove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BDAFF859-F22E-4577-BD42-45E845094DE8}"/>
              </a:ext>
            </a:extLst>
          </p:cNvPr>
          <p:cNvSpPr/>
          <p:nvPr/>
        </p:nvSpPr>
        <p:spPr>
          <a:xfrm>
            <a:off x="-4992391" y="-8793791"/>
            <a:ext cx="22954335" cy="18812341"/>
          </a:xfrm>
          <a:custGeom>
            <a:avLst/>
            <a:gdLst>
              <a:gd name="connsiteX0" fmla="*/ 13690538 w 15747030"/>
              <a:gd name="connsiteY0" fmla="*/ 0 h 11034678"/>
              <a:gd name="connsiteX1" fmla="*/ 15320545 w 15747030"/>
              <a:gd name="connsiteY1" fmla="*/ 2547402 h 11034678"/>
              <a:gd name="connsiteX2" fmla="*/ 7873517 w 15747030"/>
              <a:gd name="connsiteY2" fmla="*/ 5517339 h 11034678"/>
              <a:gd name="connsiteX3" fmla="*/ 15747030 w 15747030"/>
              <a:gd name="connsiteY3" fmla="*/ 4005207 h 11034678"/>
              <a:gd name="connsiteX4" fmla="*/ 15747030 w 15747030"/>
              <a:gd name="connsiteY4" fmla="*/ 7029472 h 11034678"/>
              <a:gd name="connsiteX5" fmla="*/ 7873517 w 15747030"/>
              <a:gd name="connsiteY5" fmla="*/ 5517339 h 11034678"/>
              <a:gd name="connsiteX6" fmla="*/ 7873517 w 15747030"/>
              <a:gd name="connsiteY6" fmla="*/ 5517341 h 11034678"/>
              <a:gd name="connsiteX7" fmla="*/ 15481309 w 15747030"/>
              <a:gd name="connsiteY7" fmla="*/ 8047211 h 11034678"/>
              <a:gd name="connsiteX8" fmla="*/ 14002883 w 15747030"/>
              <a:gd name="connsiteY8" fmla="*/ 10685475 h 11034678"/>
              <a:gd name="connsiteX9" fmla="*/ 7873518 w 15747030"/>
              <a:gd name="connsiteY9" fmla="*/ 5517342 h 11034678"/>
              <a:gd name="connsiteX10" fmla="*/ 9334459 w 15747030"/>
              <a:gd name="connsiteY10" fmla="*/ 10483677 h 11034678"/>
              <a:gd name="connsiteX11" fmla="*/ 6412574 w 15747030"/>
              <a:gd name="connsiteY11" fmla="*/ 10483677 h 11034678"/>
              <a:gd name="connsiteX12" fmla="*/ 7873516 w 15747030"/>
              <a:gd name="connsiteY12" fmla="*/ 5517341 h 11034678"/>
              <a:gd name="connsiteX13" fmla="*/ 7873515 w 15747030"/>
              <a:gd name="connsiteY13" fmla="*/ 5517340 h 11034678"/>
              <a:gd name="connsiteX14" fmla="*/ 7873516 w 15747030"/>
              <a:gd name="connsiteY14" fmla="*/ 5517341 h 11034678"/>
              <a:gd name="connsiteX15" fmla="*/ 7873517 w 15747030"/>
              <a:gd name="connsiteY15" fmla="*/ 5517339 h 11034678"/>
              <a:gd name="connsiteX16" fmla="*/ 7873516 w 15747030"/>
              <a:gd name="connsiteY16" fmla="*/ 5517339 h 11034678"/>
              <a:gd name="connsiteX17" fmla="*/ 7873515 w 15747030"/>
              <a:gd name="connsiteY17" fmla="*/ 5517340 h 11034678"/>
              <a:gd name="connsiteX18" fmla="*/ 2056494 w 15747030"/>
              <a:gd name="connsiteY18" fmla="*/ 11034678 h 11034678"/>
              <a:gd name="connsiteX19" fmla="*/ 426486 w 15747030"/>
              <a:gd name="connsiteY19" fmla="*/ 8487277 h 11034678"/>
              <a:gd name="connsiteX20" fmla="*/ 7873515 w 15747030"/>
              <a:gd name="connsiteY20" fmla="*/ 5517340 h 11034678"/>
              <a:gd name="connsiteX21" fmla="*/ 7873513 w 15747030"/>
              <a:gd name="connsiteY21" fmla="*/ 5517339 h 11034678"/>
              <a:gd name="connsiteX22" fmla="*/ 0 w 15747030"/>
              <a:gd name="connsiteY22" fmla="*/ 7029472 h 11034678"/>
              <a:gd name="connsiteX23" fmla="*/ 0 w 15747030"/>
              <a:gd name="connsiteY23" fmla="*/ 4005207 h 11034678"/>
              <a:gd name="connsiteX24" fmla="*/ 7873508 w 15747030"/>
              <a:gd name="connsiteY24" fmla="*/ 5517338 h 11034678"/>
              <a:gd name="connsiteX25" fmla="*/ 265721 w 15747030"/>
              <a:gd name="connsiteY25" fmla="*/ 2987469 h 11034678"/>
              <a:gd name="connsiteX26" fmla="*/ 1744146 w 15747030"/>
              <a:gd name="connsiteY26" fmla="*/ 349205 h 11034678"/>
              <a:gd name="connsiteX27" fmla="*/ 7873514 w 15747030"/>
              <a:gd name="connsiteY27" fmla="*/ 5517339 h 11034678"/>
              <a:gd name="connsiteX28" fmla="*/ 7873515 w 15747030"/>
              <a:gd name="connsiteY28" fmla="*/ 5517339 h 11034678"/>
              <a:gd name="connsiteX29" fmla="*/ 7873514 w 15747030"/>
              <a:gd name="connsiteY29" fmla="*/ 5517339 h 11034678"/>
              <a:gd name="connsiteX30" fmla="*/ 7873515 w 15747030"/>
              <a:gd name="connsiteY30" fmla="*/ 5517340 h 11034678"/>
              <a:gd name="connsiteX31" fmla="*/ 7873516 w 15747030"/>
              <a:gd name="connsiteY31" fmla="*/ 5517339 h 11034678"/>
              <a:gd name="connsiteX32" fmla="*/ 7873515 w 15747030"/>
              <a:gd name="connsiteY32" fmla="*/ 5517339 h 11034678"/>
              <a:gd name="connsiteX33" fmla="*/ 7873516 w 15747030"/>
              <a:gd name="connsiteY33" fmla="*/ 5517339 h 11034678"/>
              <a:gd name="connsiteX34" fmla="*/ 7873516 w 15747030"/>
              <a:gd name="connsiteY34" fmla="*/ 5517339 h 11034678"/>
              <a:gd name="connsiteX35" fmla="*/ 6412574 w 15747030"/>
              <a:gd name="connsiteY35" fmla="*/ 551002 h 11034678"/>
              <a:gd name="connsiteX36" fmla="*/ 9334459 w 15747030"/>
              <a:gd name="connsiteY36" fmla="*/ 551002 h 11034678"/>
              <a:gd name="connsiteX37" fmla="*/ 7873517 w 15747030"/>
              <a:gd name="connsiteY37" fmla="*/ 5517338 h 11034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5747030" h="11034678">
                <a:moveTo>
                  <a:pt x="13690538" y="0"/>
                </a:moveTo>
                <a:lnTo>
                  <a:pt x="15320545" y="2547402"/>
                </a:lnTo>
                <a:lnTo>
                  <a:pt x="7873517" y="5517339"/>
                </a:lnTo>
                <a:lnTo>
                  <a:pt x="15747030" y="4005207"/>
                </a:lnTo>
                <a:lnTo>
                  <a:pt x="15747030" y="7029472"/>
                </a:lnTo>
                <a:lnTo>
                  <a:pt x="7873517" y="5517339"/>
                </a:lnTo>
                <a:lnTo>
                  <a:pt x="7873517" y="5517341"/>
                </a:lnTo>
                <a:lnTo>
                  <a:pt x="15481309" y="8047211"/>
                </a:lnTo>
                <a:lnTo>
                  <a:pt x="14002883" y="10685475"/>
                </a:lnTo>
                <a:lnTo>
                  <a:pt x="7873518" y="5517342"/>
                </a:lnTo>
                <a:lnTo>
                  <a:pt x="9334459" y="10483677"/>
                </a:lnTo>
                <a:lnTo>
                  <a:pt x="6412574" y="10483677"/>
                </a:lnTo>
                <a:lnTo>
                  <a:pt x="7873516" y="5517341"/>
                </a:lnTo>
                <a:lnTo>
                  <a:pt x="7873515" y="5517340"/>
                </a:lnTo>
                <a:lnTo>
                  <a:pt x="7873516" y="5517341"/>
                </a:lnTo>
                <a:lnTo>
                  <a:pt x="7873517" y="5517339"/>
                </a:lnTo>
                <a:lnTo>
                  <a:pt x="7873516" y="5517339"/>
                </a:lnTo>
                <a:lnTo>
                  <a:pt x="7873515" y="5517340"/>
                </a:lnTo>
                <a:lnTo>
                  <a:pt x="2056494" y="11034678"/>
                </a:lnTo>
                <a:lnTo>
                  <a:pt x="426486" y="8487277"/>
                </a:lnTo>
                <a:lnTo>
                  <a:pt x="7873515" y="5517340"/>
                </a:lnTo>
                <a:lnTo>
                  <a:pt x="7873513" y="5517339"/>
                </a:lnTo>
                <a:lnTo>
                  <a:pt x="0" y="7029472"/>
                </a:lnTo>
                <a:lnTo>
                  <a:pt x="0" y="4005207"/>
                </a:lnTo>
                <a:lnTo>
                  <a:pt x="7873508" y="5517338"/>
                </a:lnTo>
                <a:lnTo>
                  <a:pt x="265721" y="2987469"/>
                </a:lnTo>
                <a:lnTo>
                  <a:pt x="1744146" y="349205"/>
                </a:lnTo>
                <a:lnTo>
                  <a:pt x="7873514" y="5517339"/>
                </a:lnTo>
                <a:lnTo>
                  <a:pt x="7873515" y="5517339"/>
                </a:lnTo>
                <a:lnTo>
                  <a:pt x="7873514" y="5517339"/>
                </a:lnTo>
                <a:lnTo>
                  <a:pt x="7873515" y="5517340"/>
                </a:lnTo>
                <a:lnTo>
                  <a:pt x="7873516" y="5517339"/>
                </a:lnTo>
                <a:lnTo>
                  <a:pt x="7873515" y="5517339"/>
                </a:lnTo>
                <a:lnTo>
                  <a:pt x="7873516" y="5517339"/>
                </a:lnTo>
                <a:lnTo>
                  <a:pt x="7873516" y="5517339"/>
                </a:lnTo>
                <a:lnTo>
                  <a:pt x="6412574" y="551002"/>
                </a:lnTo>
                <a:lnTo>
                  <a:pt x="9334459" y="551002"/>
                </a:lnTo>
                <a:lnTo>
                  <a:pt x="7873517" y="5517338"/>
                </a:lnTo>
                <a:close/>
              </a:path>
            </a:pathLst>
          </a:cu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 dirty="0">
              <a:solidFill>
                <a:schemeClr val="tx1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A220457-7B03-4E53-8183-A970155DF298}"/>
              </a:ext>
            </a:extLst>
          </p:cNvPr>
          <p:cNvGrpSpPr/>
          <p:nvPr/>
        </p:nvGrpSpPr>
        <p:grpSpPr>
          <a:xfrm>
            <a:off x="-1514468" y="695249"/>
            <a:ext cx="51597144" cy="6674815"/>
            <a:chOff x="-1709753" y="1753059"/>
            <a:chExt cx="51597144" cy="667481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13B09E2-438F-4E6C-96A3-18AA8F0857FD}"/>
                </a:ext>
              </a:extLst>
            </p:cNvPr>
            <p:cNvGrpSpPr/>
            <p:nvPr/>
          </p:nvGrpSpPr>
          <p:grpSpPr>
            <a:xfrm>
              <a:off x="-1709753" y="1753059"/>
              <a:ext cx="14106744" cy="6674815"/>
              <a:chOff x="-1415316" y="1753059"/>
              <a:chExt cx="14106744" cy="6674815"/>
            </a:xfrm>
          </p:grpSpPr>
          <p:sp>
            <p:nvSpPr>
              <p:cNvPr id="290" name="Rectangle: Rounded Corners 289">
                <a:extLst>
                  <a:ext uri="{FF2B5EF4-FFF2-40B4-BE49-F238E27FC236}">
                    <a16:creationId xmlns:a16="http://schemas.microsoft.com/office/drawing/2014/main" id="{CFB12F04-F310-4F90-90CA-2D3ACF5981CA}"/>
                  </a:ext>
                </a:extLst>
              </p:cNvPr>
              <p:cNvSpPr/>
              <p:nvPr/>
            </p:nvSpPr>
            <p:spPr>
              <a:xfrm>
                <a:off x="721604" y="3283026"/>
                <a:ext cx="1404651" cy="3668617"/>
              </a:xfrm>
              <a:prstGeom prst="roundRect">
                <a:avLst>
                  <a:gd name="adj" fmla="val 2659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91" name="Oval 290">
                <a:extLst>
                  <a:ext uri="{FF2B5EF4-FFF2-40B4-BE49-F238E27FC236}">
                    <a16:creationId xmlns:a16="http://schemas.microsoft.com/office/drawing/2014/main" id="{7D528E31-892D-477F-8D71-474B562CCD6B}"/>
                  </a:ext>
                </a:extLst>
              </p:cNvPr>
              <p:cNvSpPr/>
              <p:nvPr/>
            </p:nvSpPr>
            <p:spPr>
              <a:xfrm>
                <a:off x="-1415316" y="5960125"/>
                <a:ext cx="2990728" cy="2467749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92" name="Rectangle 291">
                <a:extLst>
                  <a:ext uri="{FF2B5EF4-FFF2-40B4-BE49-F238E27FC236}">
                    <a16:creationId xmlns:a16="http://schemas.microsoft.com/office/drawing/2014/main" id="{34A83274-B11E-48FC-B43B-0BB097B6C18B}"/>
                  </a:ext>
                </a:extLst>
              </p:cNvPr>
              <p:cNvSpPr/>
              <p:nvPr/>
            </p:nvSpPr>
            <p:spPr>
              <a:xfrm>
                <a:off x="881349" y="356946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93" name="Rectangle 292">
                <a:extLst>
                  <a:ext uri="{FF2B5EF4-FFF2-40B4-BE49-F238E27FC236}">
                    <a16:creationId xmlns:a16="http://schemas.microsoft.com/office/drawing/2014/main" id="{ADD07761-3711-4818-A22B-D97832851CE6}"/>
                  </a:ext>
                </a:extLst>
              </p:cNvPr>
              <p:cNvSpPr/>
              <p:nvPr/>
            </p:nvSpPr>
            <p:spPr>
              <a:xfrm>
                <a:off x="1481769" y="356946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94" name="Rectangle 293">
                <a:extLst>
                  <a:ext uri="{FF2B5EF4-FFF2-40B4-BE49-F238E27FC236}">
                    <a16:creationId xmlns:a16="http://schemas.microsoft.com/office/drawing/2014/main" id="{01E44FE9-D484-4DBD-8DF2-E8B6A80537FD}"/>
                  </a:ext>
                </a:extLst>
              </p:cNvPr>
              <p:cNvSpPr/>
              <p:nvPr/>
            </p:nvSpPr>
            <p:spPr>
              <a:xfrm>
                <a:off x="1481768" y="39109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95" name="Rectangle 294">
                <a:extLst>
                  <a:ext uri="{FF2B5EF4-FFF2-40B4-BE49-F238E27FC236}">
                    <a16:creationId xmlns:a16="http://schemas.microsoft.com/office/drawing/2014/main" id="{DA2DC926-3174-4DF9-B61F-0CBC86CBABDC}"/>
                  </a:ext>
                </a:extLst>
              </p:cNvPr>
              <p:cNvSpPr/>
              <p:nvPr/>
            </p:nvSpPr>
            <p:spPr>
              <a:xfrm>
                <a:off x="881349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96" name="Rectangle 295">
                <a:extLst>
                  <a:ext uri="{FF2B5EF4-FFF2-40B4-BE49-F238E27FC236}">
                    <a16:creationId xmlns:a16="http://schemas.microsoft.com/office/drawing/2014/main" id="{D65878ED-107E-4216-A539-B0C3B5614DD7}"/>
                  </a:ext>
                </a:extLst>
              </p:cNvPr>
              <p:cNvSpPr/>
              <p:nvPr/>
            </p:nvSpPr>
            <p:spPr>
              <a:xfrm>
                <a:off x="881348" y="42717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97" name="Rectangle 296">
                <a:extLst>
                  <a:ext uri="{FF2B5EF4-FFF2-40B4-BE49-F238E27FC236}">
                    <a16:creationId xmlns:a16="http://schemas.microsoft.com/office/drawing/2014/main" id="{143FBBCA-9230-48F4-AF3C-98745DF32818}"/>
                  </a:ext>
                </a:extLst>
              </p:cNvPr>
              <p:cNvSpPr/>
              <p:nvPr/>
            </p:nvSpPr>
            <p:spPr>
              <a:xfrm>
                <a:off x="1481767" y="42717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98" name="Rectangle 297">
                <a:extLst>
                  <a:ext uri="{FF2B5EF4-FFF2-40B4-BE49-F238E27FC236}">
                    <a16:creationId xmlns:a16="http://schemas.microsoft.com/office/drawing/2014/main" id="{06BD8E70-A38F-4BB4-8B05-D2579EE83E09}"/>
                  </a:ext>
                </a:extLst>
              </p:cNvPr>
              <p:cNvSpPr/>
              <p:nvPr/>
            </p:nvSpPr>
            <p:spPr>
              <a:xfrm>
                <a:off x="1462487" y="459402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99" name="Rectangle 298">
                <a:extLst>
                  <a:ext uri="{FF2B5EF4-FFF2-40B4-BE49-F238E27FC236}">
                    <a16:creationId xmlns:a16="http://schemas.microsoft.com/office/drawing/2014/main" id="{9E0449A2-525C-4D5D-9CFE-718CA097AD08}"/>
                  </a:ext>
                </a:extLst>
              </p:cNvPr>
              <p:cNvSpPr/>
              <p:nvPr/>
            </p:nvSpPr>
            <p:spPr>
              <a:xfrm>
                <a:off x="871708" y="458714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00" name="Rectangle 299">
                <a:extLst>
                  <a:ext uri="{FF2B5EF4-FFF2-40B4-BE49-F238E27FC236}">
                    <a16:creationId xmlns:a16="http://schemas.microsoft.com/office/drawing/2014/main" id="{9726D8A2-7A93-41DA-9695-A4D7FED19BFA}"/>
                  </a:ext>
                </a:extLst>
              </p:cNvPr>
              <p:cNvSpPr/>
              <p:nvPr/>
            </p:nvSpPr>
            <p:spPr>
              <a:xfrm>
                <a:off x="862067" y="489974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01" name="Rectangle 300">
                <a:extLst>
                  <a:ext uri="{FF2B5EF4-FFF2-40B4-BE49-F238E27FC236}">
                    <a16:creationId xmlns:a16="http://schemas.microsoft.com/office/drawing/2014/main" id="{67D106A5-0AF1-4812-BA70-83D95530077B}"/>
                  </a:ext>
                </a:extLst>
              </p:cNvPr>
              <p:cNvSpPr/>
              <p:nvPr/>
            </p:nvSpPr>
            <p:spPr>
              <a:xfrm>
                <a:off x="1462487" y="489974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02" name="Rectangle 301">
                <a:extLst>
                  <a:ext uri="{FF2B5EF4-FFF2-40B4-BE49-F238E27FC236}">
                    <a16:creationId xmlns:a16="http://schemas.microsoft.com/office/drawing/2014/main" id="{CD03BBF3-DD1F-487E-8833-6A75A1BAF53E}"/>
                  </a:ext>
                </a:extLst>
              </p:cNvPr>
              <p:cNvSpPr/>
              <p:nvPr/>
            </p:nvSpPr>
            <p:spPr>
              <a:xfrm>
                <a:off x="1462486" y="524127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03" name="Rectangle 302">
                <a:extLst>
                  <a:ext uri="{FF2B5EF4-FFF2-40B4-BE49-F238E27FC236}">
                    <a16:creationId xmlns:a16="http://schemas.microsoft.com/office/drawing/2014/main" id="{D31B9377-51F5-4E97-966E-5551A53A60DA}"/>
                  </a:ext>
                </a:extLst>
              </p:cNvPr>
              <p:cNvSpPr/>
              <p:nvPr/>
            </p:nvSpPr>
            <p:spPr>
              <a:xfrm>
                <a:off x="862067" y="525504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04" name="Rectangle: Rounded Corners 303">
                <a:extLst>
                  <a:ext uri="{FF2B5EF4-FFF2-40B4-BE49-F238E27FC236}">
                    <a16:creationId xmlns:a16="http://schemas.microsoft.com/office/drawing/2014/main" id="{C2465936-32A5-401A-979A-669E1AA40D65}"/>
                  </a:ext>
                </a:extLst>
              </p:cNvPr>
              <p:cNvSpPr/>
              <p:nvPr/>
            </p:nvSpPr>
            <p:spPr>
              <a:xfrm>
                <a:off x="2266718" y="2137272"/>
                <a:ext cx="1404651" cy="5104941"/>
              </a:xfrm>
              <a:prstGeom prst="roundRect">
                <a:avLst>
                  <a:gd name="adj" fmla="val 19130"/>
                </a:avLst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05" name="Oval 304">
                <a:extLst>
                  <a:ext uri="{FF2B5EF4-FFF2-40B4-BE49-F238E27FC236}">
                    <a16:creationId xmlns:a16="http://schemas.microsoft.com/office/drawing/2014/main" id="{24654C54-EA97-4D94-84E8-7E89B276E0D0}"/>
                  </a:ext>
                </a:extLst>
              </p:cNvPr>
              <p:cNvSpPr/>
              <p:nvPr/>
            </p:nvSpPr>
            <p:spPr>
              <a:xfrm>
                <a:off x="1922442" y="6205248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06" name="Rectangle 305">
                <a:extLst>
                  <a:ext uri="{FF2B5EF4-FFF2-40B4-BE49-F238E27FC236}">
                    <a16:creationId xmlns:a16="http://schemas.microsoft.com/office/drawing/2014/main" id="{B94CCA5D-B51E-47A3-B75A-EC383AC572DC}"/>
                  </a:ext>
                </a:extLst>
              </p:cNvPr>
              <p:cNvSpPr/>
              <p:nvPr/>
            </p:nvSpPr>
            <p:spPr>
              <a:xfrm>
                <a:off x="2456762" y="248155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07" name="Rectangle 306">
                <a:extLst>
                  <a:ext uri="{FF2B5EF4-FFF2-40B4-BE49-F238E27FC236}">
                    <a16:creationId xmlns:a16="http://schemas.microsoft.com/office/drawing/2014/main" id="{4C0EDEE9-9CEF-4DA9-ADFC-5EC462BB6FCA}"/>
                  </a:ext>
                </a:extLst>
              </p:cNvPr>
              <p:cNvSpPr/>
              <p:nvPr/>
            </p:nvSpPr>
            <p:spPr>
              <a:xfrm>
                <a:off x="3057182" y="248155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08" name="Rectangle 307">
                <a:extLst>
                  <a:ext uri="{FF2B5EF4-FFF2-40B4-BE49-F238E27FC236}">
                    <a16:creationId xmlns:a16="http://schemas.microsoft.com/office/drawing/2014/main" id="{7578B913-76CE-4C11-8D54-1D330EBA9E8B}"/>
                  </a:ext>
                </a:extLst>
              </p:cNvPr>
              <p:cNvSpPr/>
              <p:nvPr/>
            </p:nvSpPr>
            <p:spPr>
              <a:xfrm>
                <a:off x="3057181" y="28230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09" name="Rectangle 308">
                <a:extLst>
                  <a:ext uri="{FF2B5EF4-FFF2-40B4-BE49-F238E27FC236}">
                    <a16:creationId xmlns:a16="http://schemas.microsoft.com/office/drawing/2014/main" id="{1225F1F0-5555-461E-B2AD-AC64A4E38A8F}"/>
                  </a:ext>
                </a:extLst>
              </p:cNvPr>
              <p:cNvSpPr/>
              <p:nvPr/>
            </p:nvSpPr>
            <p:spPr>
              <a:xfrm>
                <a:off x="2456762" y="283684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10" name="Rectangle 309">
                <a:extLst>
                  <a:ext uri="{FF2B5EF4-FFF2-40B4-BE49-F238E27FC236}">
                    <a16:creationId xmlns:a16="http://schemas.microsoft.com/office/drawing/2014/main" id="{61DC83B6-9D22-45DC-89E9-D3966BAF4770}"/>
                  </a:ext>
                </a:extLst>
              </p:cNvPr>
              <p:cNvSpPr/>
              <p:nvPr/>
            </p:nvSpPr>
            <p:spPr>
              <a:xfrm>
                <a:off x="2456761" y="31838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D0FAD840-E265-4BBB-8191-69AE65C38206}"/>
                  </a:ext>
                </a:extLst>
              </p:cNvPr>
              <p:cNvSpPr/>
              <p:nvPr/>
            </p:nvSpPr>
            <p:spPr>
              <a:xfrm>
                <a:off x="3057180" y="31838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91B55A76-632B-4BF4-9DC1-48526F862C67}"/>
                  </a:ext>
                </a:extLst>
              </p:cNvPr>
              <p:cNvSpPr/>
              <p:nvPr/>
            </p:nvSpPr>
            <p:spPr>
              <a:xfrm>
                <a:off x="2470531" y="350888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13" name="Rectangle 312">
                <a:extLst>
                  <a:ext uri="{FF2B5EF4-FFF2-40B4-BE49-F238E27FC236}">
                    <a16:creationId xmlns:a16="http://schemas.microsoft.com/office/drawing/2014/main" id="{A8310337-3D4A-464F-8B51-5EF555673B21}"/>
                  </a:ext>
                </a:extLst>
              </p:cNvPr>
              <p:cNvSpPr/>
              <p:nvPr/>
            </p:nvSpPr>
            <p:spPr>
              <a:xfrm>
                <a:off x="3070951" y="350888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14" name="Rectangle 313">
                <a:extLst>
                  <a:ext uri="{FF2B5EF4-FFF2-40B4-BE49-F238E27FC236}">
                    <a16:creationId xmlns:a16="http://schemas.microsoft.com/office/drawing/2014/main" id="{52A27B20-4E93-4F28-9F9C-CFC48A4C6A37}"/>
                  </a:ext>
                </a:extLst>
              </p:cNvPr>
              <p:cNvSpPr/>
              <p:nvPr/>
            </p:nvSpPr>
            <p:spPr>
              <a:xfrm>
                <a:off x="3070950" y="38504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15" name="Rectangle 314">
                <a:extLst>
                  <a:ext uri="{FF2B5EF4-FFF2-40B4-BE49-F238E27FC236}">
                    <a16:creationId xmlns:a16="http://schemas.microsoft.com/office/drawing/2014/main" id="{BBA0B74F-4B32-49DB-BB29-A5F165873E54}"/>
                  </a:ext>
                </a:extLst>
              </p:cNvPr>
              <p:cNvSpPr/>
              <p:nvPr/>
            </p:nvSpPr>
            <p:spPr>
              <a:xfrm>
                <a:off x="2470531" y="386417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16" name="Rectangle 315">
                <a:extLst>
                  <a:ext uri="{FF2B5EF4-FFF2-40B4-BE49-F238E27FC236}">
                    <a16:creationId xmlns:a16="http://schemas.microsoft.com/office/drawing/2014/main" id="{DC769FE8-FC6C-46CD-85C5-B8FDC181D0F2}"/>
                  </a:ext>
                </a:extLst>
              </p:cNvPr>
              <p:cNvSpPr/>
              <p:nvPr/>
            </p:nvSpPr>
            <p:spPr>
              <a:xfrm>
                <a:off x="2470530" y="42112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55590D69-D932-45C9-ACF0-90D8497E1074}"/>
                  </a:ext>
                </a:extLst>
              </p:cNvPr>
              <p:cNvSpPr/>
              <p:nvPr/>
            </p:nvSpPr>
            <p:spPr>
              <a:xfrm>
                <a:off x="3070949" y="42112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2BE7280F-8F63-419B-ACFC-9967FDE0127A}"/>
                  </a:ext>
                </a:extLst>
              </p:cNvPr>
              <p:cNvSpPr/>
              <p:nvPr/>
            </p:nvSpPr>
            <p:spPr>
              <a:xfrm>
                <a:off x="2470530" y="454307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19" name="Rectangle 318">
                <a:extLst>
                  <a:ext uri="{FF2B5EF4-FFF2-40B4-BE49-F238E27FC236}">
                    <a16:creationId xmlns:a16="http://schemas.microsoft.com/office/drawing/2014/main" id="{3B6B0667-1456-4F25-99BC-E91993C44C09}"/>
                  </a:ext>
                </a:extLst>
              </p:cNvPr>
              <p:cNvSpPr/>
              <p:nvPr/>
            </p:nvSpPr>
            <p:spPr>
              <a:xfrm>
                <a:off x="3070950" y="45430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20" name="Rectangle 319">
                <a:extLst>
                  <a:ext uri="{FF2B5EF4-FFF2-40B4-BE49-F238E27FC236}">
                    <a16:creationId xmlns:a16="http://schemas.microsoft.com/office/drawing/2014/main" id="{86EA375A-E680-4684-9CA9-BD49474CEC09}"/>
                  </a:ext>
                </a:extLst>
              </p:cNvPr>
              <p:cNvSpPr/>
              <p:nvPr/>
            </p:nvSpPr>
            <p:spPr>
              <a:xfrm>
                <a:off x="3070949" y="48846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21" name="Rectangle 320">
                <a:extLst>
                  <a:ext uri="{FF2B5EF4-FFF2-40B4-BE49-F238E27FC236}">
                    <a16:creationId xmlns:a16="http://schemas.microsoft.com/office/drawing/2014/main" id="{9C2E0C0A-020F-480D-B46D-CEBDB37CDE5F}"/>
                  </a:ext>
                </a:extLst>
              </p:cNvPr>
              <p:cNvSpPr/>
              <p:nvPr/>
            </p:nvSpPr>
            <p:spPr>
              <a:xfrm>
                <a:off x="2470530" y="489837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22" name="Rectangle 321">
                <a:extLst>
                  <a:ext uri="{FF2B5EF4-FFF2-40B4-BE49-F238E27FC236}">
                    <a16:creationId xmlns:a16="http://schemas.microsoft.com/office/drawing/2014/main" id="{8F01356E-3693-441B-B707-2A84AD93424E}"/>
                  </a:ext>
                </a:extLst>
              </p:cNvPr>
              <p:cNvSpPr/>
              <p:nvPr/>
            </p:nvSpPr>
            <p:spPr>
              <a:xfrm>
                <a:off x="2470529" y="5245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23" name="Rectangle 322">
                <a:extLst>
                  <a:ext uri="{FF2B5EF4-FFF2-40B4-BE49-F238E27FC236}">
                    <a16:creationId xmlns:a16="http://schemas.microsoft.com/office/drawing/2014/main" id="{D38007C9-5A90-4447-B0DF-D2BBC58DDB5F}"/>
                  </a:ext>
                </a:extLst>
              </p:cNvPr>
              <p:cNvSpPr/>
              <p:nvPr/>
            </p:nvSpPr>
            <p:spPr>
              <a:xfrm>
                <a:off x="3070948" y="5245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24" name="Rectangle 323">
                <a:extLst>
                  <a:ext uri="{FF2B5EF4-FFF2-40B4-BE49-F238E27FC236}">
                    <a16:creationId xmlns:a16="http://schemas.microsoft.com/office/drawing/2014/main" id="{1A37C62E-D7D2-4D92-9760-1547C0440A76}"/>
                  </a:ext>
                </a:extLst>
              </p:cNvPr>
              <p:cNvSpPr/>
              <p:nvPr/>
            </p:nvSpPr>
            <p:spPr>
              <a:xfrm>
                <a:off x="4636718" y="4664263"/>
                <a:ext cx="96399" cy="157889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25" name="Oval 324">
                <a:extLst>
                  <a:ext uri="{FF2B5EF4-FFF2-40B4-BE49-F238E27FC236}">
                    <a16:creationId xmlns:a16="http://schemas.microsoft.com/office/drawing/2014/main" id="{D1B604B9-9BC5-4EB4-9F98-663D965B5517}"/>
                  </a:ext>
                </a:extLst>
              </p:cNvPr>
              <p:cNvSpPr/>
              <p:nvPr/>
            </p:nvSpPr>
            <p:spPr>
              <a:xfrm>
                <a:off x="3717732" y="5960124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26" name="Rectangle: Rounded Corners 325">
                <a:extLst>
                  <a:ext uri="{FF2B5EF4-FFF2-40B4-BE49-F238E27FC236}">
                    <a16:creationId xmlns:a16="http://schemas.microsoft.com/office/drawing/2014/main" id="{E2CF8E79-CE77-428D-A8FA-78A6232CA3F0}"/>
                  </a:ext>
                </a:extLst>
              </p:cNvPr>
              <p:cNvSpPr/>
              <p:nvPr/>
            </p:nvSpPr>
            <p:spPr>
              <a:xfrm>
                <a:off x="5670013" y="1753059"/>
                <a:ext cx="1404651" cy="5104941"/>
              </a:xfrm>
              <a:prstGeom prst="roundRect">
                <a:avLst>
                  <a:gd name="adj" fmla="val 0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327" name="Oval 326">
                <a:extLst>
                  <a:ext uri="{FF2B5EF4-FFF2-40B4-BE49-F238E27FC236}">
                    <a16:creationId xmlns:a16="http://schemas.microsoft.com/office/drawing/2014/main" id="{AFA16EC6-FD25-4334-A47D-BA683BD77FF7}"/>
                  </a:ext>
                </a:extLst>
              </p:cNvPr>
              <p:cNvSpPr/>
              <p:nvPr/>
            </p:nvSpPr>
            <p:spPr>
              <a:xfrm>
                <a:off x="4315856" y="4359934"/>
                <a:ext cx="689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28" name="Oval 327">
                <a:extLst>
                  <a:ext uri="{FF2B5EF4-FFF2-40B4-BE49-F238E27FC236}">
                    <a16:creationId xmlns:a16="http://schemas.microsoft.com/office/drawing/2014/main" id="{D3A68925-7AD8-4FB2-8E35-300F0062B6DC}"/>
                  </a:ext>
                </a:extLst>
              </p:cNvPr>
              <p:cNvSpPr/>
              <p:nvPr/>
            </p:nvSpPr>
            <p:spPr>
              <a:xfrm>
                <a:off x="4660366" y="4350554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29" name="Oval 328">
                <a:extLst>
                  <a:ext uri="{FF2B5EF4-FFF2-40B4-BE49-F238E27FC236}">
                    <a16:creationId xmlns:a16="http://schemas.microsoft.com/office/drawing/2014/main" id="{EAF3584C-9029-4968-BF9C-592276106620}"/>
                  </a:ext>
                </a:extLst>
              </p:cNvPr>
              <p:cNvSpPr/>
              <p:nvPr/>
            </p:nvSpPr>
            <p:spPr>
              <a:xfrm>
                <a:off x="4410651" y="4105430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330" name="Oval 329">
                <a:extLst>
                  <a:ext uri="{FF2B5EF4-FFF2-40B4-BE49-F238E27FC236}">
                    <a16:creationId xmlns:a16="http://schemas.microsoft.com/office/drawing/2014/main" id="{A976C5C7-E742-4F8A-A2B8-916F52615D7B}"/>
                  </a:ext>
                </a:extLst>
              </p:cNvPr>
              <p:cNvSpPr/>
              <p:nvPr/>
            </p:nvSpPr>
            <p:spPr>
              <a:xfrm>
                <a:off x="4032721" y="431818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331" name="Rectangle 330">
                <a:extLst>
                  <a:ext uri="{FF2B5EF4-FFF2-40B4-BE49-F238E27FC236}">
                    <a16:creationId xmlns:a16="http://schemas.microsoft.com/office/drawing/2014/main" id="{F2759F58-CFFE-4625-AC6D-CCDC0D870B61}"/>
                  </a:ext>
                </a:extLst>
              </p:cNvPr>
              <p:cNvSpPr/>
              <p:nvPr/>
            </p:nvSpPr>
            <p:spPr>
              <a:xfrm>
                <a:off x="5835963" y="219510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32" name="Rectangle 331">
                <a:extLst>
                  <a:ext uri="{FF2B5EF4-FFF2-40B4-BE49-F238E27FC236}">
                    <a16:creationId xmlns:a16="http://schemas.microsoft.com/office/drawing/2014/main" id="{F6D203D7-A8D4-42FF-8E22-360528681B7D}"/>
                  </a:ext>
                </a:extLst>
              </p:cNvPr>
              <p:cNvSpPr/>
              <p:nvPr/>
            </p:nvSpPr>
            <p:spPr>
              <a:xfrm>
                <a:off x="6436383" y="219510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33" name="Rectangle 332">
                <a:extLst>
                  <a:ext uri="{FF2B5EF4-FFF2-40B4-BE49-F238E27FC236}">
                    <a16:creationId xmlns:a16="http://schemas.microsoft.com/office/drawing/2014/main" id="{22AB5947-4E26-4C27-B34A-C4A5F0B4A99E}"/>
                  </a:ext>
                </a:extLst>
              </p:cNvPr>
              <p:cNvSpPr/>
              <p:nvPr/>
            </p:nvSpPr>
            <p:spPr>
              <a:xfrm>
                <a:off x="6436382" y="25366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34" name="Rectangle 333">
                <a:extLst>
                  <a:ext uri="{FF2B5EF4-FFF2-40B4-BE49-F238E27FC236}">
                    <a16:creationId xmlns:a16="http://schemas.microsoft.com/office/drawing/2014/main" id="{B601F85B-4E0E-4495-96D3-DA66FADE59C5}"/>
                  </a:ext>
                </a:extLst>
              </p:cNvPr>
              <p:cNvSpPr/>
              <p:nvPr/>
            </p:nvSpPr>
            <p:spPr>
              <a:xfrm>
                <a:off x="5835963" y="2550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35" name="Rectangle 334">
                <a:extLst>
                  <a:ext uri="{FF2B5EF4-FFF2-40B4-BE49-F238E27FC236}">
                    <a16:creationId xmlns:a16="http://schemas.microsoft.com/office/drawing/2014/main" id="{19740864-CAF3-41A5-BC8F-ADEBBCC1FEC7}"/>
                  </a:ext>
                </a:extLst>
              </p:cNvPr>
              <p:cNvSpPr/>
              <p:nvPr/>
            </p:nvSpPr>
            <p:spPr>
              <a:xfrm>
                <a:off x="5835962" y="28974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36" name="Rectangle 335">
                <a:extLst>
                  <a:ext uri="{FF2B5EF4-FFF2-40B4-BE49-F238E27FC236}">
                    <a16:creationId xmlns:a16="http://schemas.microsoft.com/office/drawing/2014/main" id="{1E280D53-3A22-42E2-A025-C82DE5B94001}"/>
                  </a:ext>
                </a:extLst>
              </p:cNvPr>
              <p:cNvSpPr/>
              <p:nvPr/>
            </p:nvSpPr>
            <p:spPr>
              <a:xfrm>
                <a:off x="6436381" y="28974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37" name="Rectangle 336">
                <a:extLst>
                  <a:ext uri="{FF2B5EF4-FFF2-40B4-BE49-F238E27FC236}">
                    <a16:creationId xmlns:a16="http://schemas.microsoft.com/office/drawing/2014/main" id="{DA0115F6-381D-4F64-A06E-C7DAE1794085}"/>
                  </a:ext>
                </a:extLst>
              </p:cNvPr>
              <p:cNvSpPr/>
              <p:nvPr/>
            </p:nvSpPr>
            <p:spPr>
              <a:xfrm>
                <a:off x="5849732" y="322243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38" name="Rectangle 337">
                <a:extLst>
                  <a:ext uri="{FF2B5EF4-FFF2-40B4-BE49-F238E27FC236}">
                    <a16:creationId xmlns:a16="http://schemas.microsoft.com/office/drawing/2014/main" id="{7612B7ED-54ED-486A-9E4B-442C0A70A3F9}"/>
                  </a:ext>
                </a:extLst>
              </p:cNvPr>
              <p:cNvSpPr/>
              <p:nvPr/>
            </p:nvSpPr>
            <p:spPr>
              <a:xfrm>
                <a:off x="6450152" y="322243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39" name="Rectangle 338">
                <a:extLst>
                  <a:ext uri="{FF2B5EF4-FFF2-40B4-BE49-F238E27FC236}">
                    <a16:creationId xmlns:a16="http://schemas.microsoft.com/office/drawing/2014/main" id="{87A23689-57F3-4871-A94D-242DFF29D1A1}"/>
                  </a:ext>
                </a:extLst>
              </p:cNvPr>
              <p:cNvSpPr/>
              <p:nvPr/>
            </p:nvSpPr>
            <p:spPr>
              <a:xfrm>
                <a:off x="6450151" y="35639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40" name="Rectangle 339">
                <a:extLst>
                  <a:ext uri="{FF2B5EF4-FFF2-40B4-BE49-F238E27FC236}">
                    <a16:creationId xmlns:a16="http://schemas.microsoft.com/office/drawing/2014/main" id="{655028E4-0F25-41FF-8F84-8C41DE024686}"/>
                  </a:ext>
                </a:extLst>
              </p:cNvPr>
              <p:cNvSpPr/>
              <p:nvPr/>
            </p:nvSpPr>
            <p:spPr>
              <a:xfrm>
                <a:off x="5849732" y="357772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41" name="Rectangle 340">
                <a:extLst>
                  <a:ext uri="{FF2B5EF4-FFF2-40B4-BE49-F238E27FC236}">
                    <a16:creationId xmlns:a16="http://schemas.microsoft.com/office/drawing/2014/main" id="{F26EF20D-6E33-4C20-B396-64ECB093BA92}"/>
                  </a:ext>
                </a:extLst>
              </p:cNvPr>
              <p:cNvSpPr/>
              <p:nvPr/>
            </p:nvSpPr>
            <p:spPr>
              <a:xfrm>
                <a:off x="5849731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42" name="Rectangle 341">
                <a:extLst>
                  <a:ext uri="{FF2B5EF4-FFF2-40B4-BE49-F238E27FC236}">
                    <a16:creationId xmlns:a16="http://schemas.microsoft.com/office/drawing/2014/main" id="{5EBF8DEE-6259-4CD1-B565-B94589A3F159}"/>
                  </a:ext>
                </a:extLst>
              </p:cNvPr>
              <p:cNvSpPr/>
              <p:nvPr/>
            </p:nvSpPr>
            <p:spPr>
              <a:xfrm>
                <a:off x="6450150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43" name="Rectangle 342">
                <a:extLst>
                  <a:ext uri="{FF2B5EF4-FFF2-40B4-BE49-F238E27FC236}">
                    <a16:creationId xmlns:a16="http://schemas.microsoft.com/office/drawing/2014/main" id="{97531CF8-FA8C-4A58-94BF-8A6A66476134}"/>
                  </a:ext>
                </a:extLst>
              </p:cNvPr>
              <p:cNvSpPr/>
              <p:nvPr/>
            </p:nvSpPr>
            <p:spPr>
              <a:xfrm>
                <a:off x="5849731" y="425663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44" name="Rectangle 343">
                <a:extLst>
                  <a:ext uri="{FF2B5EF4-FFF2-40B4-BE49-F238E27FC236}">
                    <a16:creationId xmlns:a16="http://schemas.microsoft.com/office/drawing/2014/main" id="{5B2E50B4-A953-49B9-831C-2F129FE74B8A}"/>
                  </a:ext>
                </a:extLst>
              </p:cNvPr>
              <p:cNvSpPr/>
              <p:nvPr/>
            </p:nvSpPr>
            <p:spPr>
              <a:xfrm>
                <a:off x="6450151" y="42566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45" name="Rectangle 344">
                <a:extLst>
                  <a:ext uri="{FF2B5EF4-FFF2-40B4-BE49-F238E27FC236}">
                    <a16:creationId xmlns:a16="http://schemas.microsoft.com/office/drawing/2014/main" id="{57E8C79A-14BA-4D24-8965-EEAAA661B135}"/>
                  </a:ext>
                </a:extLst>
              </p:cNvPr>
              <p:cNvSpPr/>
              <p:nvPr/>
            </p:nvSpPr>
            <p:spPr>
              <a:xfrm>
                <a:off x="6450150" y="45981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46" name="Rectangle 345">
                <a:extLst>
                  <a:ext uri="{FF2B5EF4-FFF2-40B4-BE49-F238E27FC236}">
                    <a16:creationId xmlns:a16="http://schemas.microsoft.com/office/drawing/2014/main" id="{6AEAC393-637F-4A67-ABF6-E71F11D06737}"/>
                  </a:ext>
                </a:extLst>
              </p:cNvPr>
              <p:cNvSpPr/>
              <p:nvPr/>
            </p:nvSpPr>
            <p:spPr>
              <a:xfrm>
                <a:off x="5849731" y="461192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47" name="Rectangle 346">
                <a:extLst>
                  <a:ext uri="{FF2B5EF4-FFF2-40B4-BE49-F238E27FC236}">
                    <a16:creationId xmlns:a16="http://schemas.microsoft.com/office/drawing/2014/main" id="{20873D23-69C2-4238-AEBA-FD834900109B}"/>
                  </a:ext>
                </a:extLst>
              </p:cNvPr>
              <p:cNvSpPr/>
              <p:nvPr/>
            </p:nvSpPr>
            <p:spPr>
              <a:xfrm>
                <a:off x="5849730" y="49589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48" name="Rectangle 347">
                <a:extLst>
                  <a:ext uri="{FF2B5EF4-FFF2-40B4-BE49-F238E27FC236}">
                    <a16:creationId xmlns:a16="http://schemas.microsoft.com/office/drawing/2014/main" id="{C8140A22-B512-4CF9-9637-322375936BCC}"/>
                  </a:ext>
                </a:extLst>
              </p:cNvPr>
              <p:cNvSpPr/>
              <p:nvPr/>
            </p:nvSpPr>
            <p:spPr>
              <a:xfrm>
                <a:off x="6450149" y="49589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49" name="Rectangle 348">
                <a:extLst>
                  <a:ext uri="{FF2B5EF4-FFF2-40B4-BE49-F238E27FC236}">
                    <a16:creationId xmlns:a16="http://schemas.microsoft.com/office/drawing/2014/main" id="{544148B3-8BE1-4B7F-8B72-C2BC960CB929}"/>
                  </a:ext>
                </a:extLst>
              </p:cNvPr>
              <p:cNvSpPr/>
              <p:nvPr/>
            </p:nvSpPr>
            <p:spPr>
              <a:xfrm>
                <a:off x="7729887" y="5300080"/>
                <a:ext cx="96399" cy="157889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50" name="Oval 349">
                <a:extLst>
                  <a:ext uri="{FF2B5EF4-FFF2-40B4-BE49-F238E27FC236}">
                    <a16:creationId xmlns:a16="http://schemas.microsoft.com/office/drawing/2014/main" id="{A6E3EAF3-9555-419D-9B27-AB06E544A712}"/>
                  </a:ext>
                </a:extLst>
              </p:cNvPr>
              <p:cNvSpPr/>
              <p:nvPr/>
            </p:nvSpPr>
            <p:spPr>
              <a:xfrm>
                <a:off x="7753535" y="4986371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51" name="Oval 350">
                <a:extLst>
                  <a:ext uri="{FF2B5EF4-FFF2-40B4-BE49-F238E27FC236}">
                    <a16:creationId xmlns:a16="http://schemas.microsoft.com/office/drawing/2014/main" id="{EB0D0129-4B98-45F8-A77D-A17D892EDC18}"/>
                  </a:ext>
                </a:extLst>
              </p:cNvPr>
              <p:cNvSpPr/>
              <p:nvPr/>
            </p:nvSpPr>
            <p:spPr>
              <a:xfrm>
                <a:off x="7503820" y="474124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352" name="Oval 351">
                <a:extLst>
                  <a:ext uri="{FF2B5EF4-FFF2-40B4-BE49-F238E27FC236}">
                    <a16:creationId xmlns:a16="http://schemas.microsoft.com/office/drawing/2014/main" id="{248DD433-88EC-49FA-96BB-374B396D9234}"/>
                  </a:ext>
                </a:extLst>
              </p:cNvPr>
              <p:cNvSpPr/>
              <p:nvPr/>
            </p:nvSpPr>
            <p:spPr>
              <a:xfrm>
                <a:off x="7125890" y="4954004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grpSp>
            <p:nvGrpSpPr>
              <p:cNvPr id="353" name="Group 352">
                <a:extLst>
                  <a:ext uri="{FF2B5EF4-FFF2-40B4-BE49-F238E27FC236}">
                    <a16:creationId xmlns:a16="http://schemas.microsoft.com/office/drawing/2014/main" id="{C297E1EB-ACF4-48E1-89C6-0A8E2F253724}"/>
                  </a:ext>
                </a:extLst>
              </p:cNvPr>
              <p:cNvGrpSpPr/>
              <p:nvPr/>
            </p:nvGrpSpPr>
            <p:grpSpPr>
              <a:xfrm>
                <a:off x="10834108" y="4607411"/>
                <a:ext cx="1272576" cy="2137730"/>
                <a:chOff x="10937915" y="4557685"/>
                <a:chExt cx="1272576" cy="2137730"/>
              </a:xfrm>
            </p:grpSpPr>
            <p:sp>
              <p:nvSpPr>
                <p:cNvPr id="378" name="Rectangle 377">
                  <a:extLst>
                    <a:ext uri="{FF2B5EF4-FFF2-40B4-BE49-F238E27FC236}">
                      <a16:creationId xmlns:a16="http://schemas.microsoft.com/office/drawing/2014/main" id="{B1256985-9ADE-48E1-930B-5306A5231565}"/>
                    </a:ext>
                  </a:extLst>
                </p:cNvPr>
                <p:cNvSpPr/>
                <p:nvPr/>
              </p:nvSpPr>
              <p:spPr>
                <a:xfrm>
                  <a:off x="11541912" y="5116518"/>
                  <a:ext cx="96399" cy="157889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  <p:sp>
              <p:nvSpPr>
                <p:cNvPr id="379" name="Oval 378">
                  <a:extLst>
                    <a:ext uri="{FF2B5EF4-FFF2-40B4-BE49-F238E27FC236}">
                      <a16:creationId xmlns:a16="http://schemas.microsoft.com/office/drawing/2014/main" id="{FEA5CB5B-8215-4802-B924-5530B6FAAB43}"/>
                    </a:ext>
                  </a:extLst>
                </p:cNvPr>
                <p:cNvSpPr/>
                <p:nvPr/>
              </p:nvSpPr>
              <p:spPr>
                <a:xfrm>
                  <a:off x="11565560" y="4802809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  <p:sp>
              <p:nvSpPr>
                <p:cNvPr id="380" name="Oval 379">
                  <a:extLst>
                    <a:ext uri="{FF2B5EF4-FFF2-40B4-BE49-F238E27FC236}">
                      <a16:creationId xmlns:a16="http://schemas.microsoft.com/office/drawing/2014/main" id="{0F9608C8-D218-4CB2-8345-0BDD02AA64BD}"/>
                    </a:ext>
                  </a:extLst>
                </p:cNvPr>
                <p:cNvSpPr/>
                <p:nvPr/>
              </p:nvSpPr>
              <p:spPr>
                <a:xfrm>
                  <a:off x="11315845" y="4557685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 dirty="0"/>
                </a:p>
              </p:txBody>
            </p:sp>
            <p:sp>
              <p:nvSpPr>
                <p:cNvPr id="381" name="Oval 380">
                  <a:extLst>
                    <a:ext uri="{FF2B5EF4-FFF2-40B4-BE49-F238E27FC236}">
                      <a16:creationId xmlns:a16="http://schemas.microsoft.com/office/drawing/2014/main" id="{64C53DC2-8F68-4F47-8D9C-97345030A982}"/>
                    </a:ext>
                  </a:extLst>
                </p:cNvPr>
                <p:cNvSpPr/>
                <p:nvPr/>
              </p:nvSpPr>
              <p:spPr>
                <a:xfrm>
                  <a:off x="10937915" y="4770442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 dirty="0"/>
                </a:p>
              </p:txBody>
            </p:sp>
            <p:sp>
              <p:nvSpPr>
                <p:cNvPr id="382" name="Oval 381">
                  <a:extLst>
                    <a:ext uri="{FF2B5EF4-FFF2-40B4-BE49-F238E27FC236}">
                      <a16:creationId xmlns:a16="http://schemas.microsoft.com/office/drawing/2014/main" id="{B25803AF-F2BF-4813-9CB1-3F5FE26BF408}"/>
                    </a:ext>
                  </a:extLst>
                </p:cNvPr>
                <p:cNvSpPr/>
                <p:nvPr/>
              </p:nvSpPr>
              <p:spPr>
                <a:xfrm>
                  <a:off x="11270080" y="4874565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</p:grpSp>
          <p:sp>
            <p:nvSpPr>
              <p:cNvPr id="354" name="Oval 353">
                <a:extLst>
                  <a:ext uri="{FF2B5EF4-FFF2-40B4-BE49-F238E27FC236}">
                    <a16:creationId xmlns:a16="http://schemas.microsoft.com/office/drawing/2014/main" id="{420D4D24-231D-4052-8807-1C8908ABA1C0}"/>
                  </a:ext>
                </a:extLst>
              </p:cNvPr>
              <p:cNvSpPr/>
              <p:nvPr/>
            </p:nvSpPr>
            <p:spPr>
              <a:xfrm>
                <a:off x="7458055" y="505812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55" name="Oval 354">
                <a:extLst>
                  <a:ext uri="{FF2B5EF4-FFF2-40B4-BE49-F238E27FC236}">
                    <a16:creationId xmlns:a16="http://schemas.microsoft.com/office/drawing/2014/main" id="{638E25AA-DEE3-448C-891B-A4E44F4EFA18}"/>
                  </a:ext>
                </a:extLst>
              </p:cNvPr>
              <p:cNvSpPr/>
              <p:nvPr/>
            </p:nvSpPr>
            <p:spPr>
              <a:xfrm>
                <a:off x="6990965" y="6243160"/>
                <a:ext cx="1525140" cy="1228424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56" name="Rectangle: Rounded Corners 355">
                <a:extLst>
                  <a:ext uri="{FF2B5EF4-FFF2-40B4-BE49-F238E27FC236}">
                    <a16:creationId xmlns:a16="http://schemas.microsoft.com/office/drawing/2014/main" id="{31418088-59F6-480B-93C4-3B02442492E5}"/>
                  </a:ext>
                </a:extLst>
              </p:cNvPr>
              <p:cNvSpPr/>
              <p:nvPr/>
            </p:nvSpPr>
            <p:spPr>
              <a:xfrm>
                <a:off x="8550970" y="3235702"/>
                <a:ext cx="1404651" cy="3668617"/>
              </a:xfrm>
              <a:prstGeom prst="roundRect">
                <a:avLst>
                  <a:gd name="adj" fmla="val 2659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57" name="Rectangle 356">
                <a:extLst>
                  <a:ext uri="{FF2B5EF4-FFF2-40B4-BE49-F238E27FC236}">
                    <a16:creationId xmlns:a16="http://schemas.microsoft.com/office/drawing/2014/main" id="{F692E3B8-285E-478D-A9A0-D1AB67A6D1FC}"/>
                  </a:ext>
                </a:extLst>
              </p:cNvPr>
              <p:cNvSpPr/>
              <p:nvPr/>
            </p:nvSpPr>
            <p:spPr>
              <a:xfrm>
                <a:off x="8740962" y="357869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58" name="Rectangle 357">
                <a:extLst>
                  <a:ext uri="{FF2B5EF4-FFF2-40B4-BE49-F238E27FC236}">
                    <a16:creationId xmlns:a16="http://schemas.microsoft.com/office/drawing/2014/main" id="{57D16EAF-1B57-4ADF-B29A-429153C2CD70}"/>
                  </a:ext>
                </a:extLst>
              </p:cNvPr>
              <p:cNvSpPr/>
              <p:nvPr/>
            </p:nvSpPr>
            <p:spPr>
              <a:xfrm>
                <a:off x="9341382" y="357868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59" name="Rectangle 358">
                <a:extLst>
                  <a:ext uri="{FF2B5EF4-FFF2-40B4-BE49-F238E27FC236}">
                    <a16:creationId xmlns:a16="http://schemas.microsoft.com/office/drawing/2014/main" id="{D4746C89-3428-4E4F-8827-8620F128AE5E}"/>
                  </a:ext>
                </a:extLst>
              </p:cNvPr>
              <p:cNvSpPr/>
              <p:nvPr/>
            </p:nvSpPr>
            <p:spPr>
              <a:xfrm>
                <a:off x="9341381" y="392021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60" name="Rectangle 359">
                <a:extLst>
                  <a:ext uri="{FF2B5EF4-FFF2-40B4-BE49-F238E27FC236}">
                    <a16:creationId xmlns:a16="http://schemas.microsoft.com/office/drawing/2014/main" id="{1A88F945-9B88-4C7F-A6B8-ACE6B889CDE6}"/>
                  </a:ext>
                </a:extLst>
              </p:cNvPr>
              <p:cNvSpPr/>
              <p:nvPr/>
            </p:nvSpPr>
            <p:spPr>
              <a:xfrm>
                <a:off x="8740962" y="393398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61" name="Rectangle 360">
                <a:extLst>
                  <a:ext uri="{FF2B5EF4-FFF2-40B4-BE49-F238E27FC236}">
                    <a16:creationId xmlns:a16="http://schemas.microsoft.com/office/drawing/2014/main" id="{9DE56DBC-26B2-4F91-8BC1-7D42E75B06F8}"/>
                  </a:ext>
                </a:extLst>
              </p:cNvPr>
              <p:cNvSpPr/>
              <p:nvPr/>
            </p:nvSpPr>
            <p:spPr>
              <a:xfrm>
                <a:off x="8739173" y="426835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62" name="Rectangle 361">
                <a:extLst>
                  <a:ext uri="{FF2B5EF4-FFF2-40B4-BE49-F238E27FC236}">
                    <a16:creationId xmlns:a16="http://schemas.microsoft.com/office/drawing/2014/main" id="{CDF753E0-C107-4F99-BCA2-46CDA1D74A90}"/>
                  </a:ext>
                </a:extLst>
              </p:cNvPr>
              <p:cNvSpPr/>
              <p:nvPr/>
            </p:nvSpPr>
            <p:spPr>
              <a:xfrm>
                <a:off x="9339593" y="426835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63" name="Rectangle 362">
                <a:extLst>
                  <a:ext uri="{FF2B5EF4-FFF2-40B4-BE49-F238E27FC236}">
                    <a16:creationId xmlns:a16="http://schemas.microsoft.com/office/drawing/2014/main" id="{D80CF9FF-5C2B-4326-9A12-34AB40A0EFFA}"/>
                  </a:ext>
                </a:extLst>
              </p:cNvPr>
              <p:cNvSpPr/>
              <p:nvPr/>
            </p:nvSpPr>
            <p:spPr>
              <a:xfrm>
                <a:off x="9339592" y="460987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64" name="Rectangle 363">
                <a:extLst>
                  <a:ext uri="{FF2B5EF4-FFF2-40B4-BE49-F238E27FC236}">
                    <a16:creationId xmlns:a16="http://schemas.microsoft.com/office/drawing/2014/main" id="{AF6C24DE-1D0D-4942-B825-2812AE7D3EDE}"/>
                  </a:ext>
                </a:extLst>
              </p:cNvPr>
              <p:cNvSpPr/>
              <p:nvPr/>
            </p:nvSpPr>
            <p:spPr>
              <a:xfrm>
                <a:off x="8739173" y="462365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65" name="Rectangle 364">
                <a:extLst>
                  <a:ext uri="{FF2B5EF4-FFF2-40B4-BE49-F238E27FC236}">
                    <a16:creationId xmlns:a16="http://schemas.microsoft.com/office/drawing/2014/main" id="{E4AE43C2-7A62-4CD8-9B91-218375175CBE}"/>
                  </a:ext>
                </a:extLst>
              </p:cNvPr>
              <p:cNvSpPr/>
              <p:nvPr/>
            </p:nvSpPr>
            <p:spPr>
              <a:xfrm>
                <a:off x="8739173" y="493357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66" name="Rectangle 365">
                <a:extLst>
                  <a:ext uri="{FF2B5EF4-FFF2-40B4-BE49-F238E27FC236}">
                    <a16:creationId xmlns:a16="http://schemas.microsoft.com/office/drawing/2014/main" id="{27677F20-9FBA-4FA4-96F8-D0D260936BAC}"/>
                  </a:ext>
                </a:extLst>
              </p:cNvPr>
              <p:cNvSpPr/>
              <p:nvPr/>
            </p:nvSpPr>
            <p:spPr>
              <a:xfrm>
                <a:off x="9339593" y="493357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67" name="Rectangle 366">
                <a:extLst>
                  <a:ext uri="{FF2B5EF4-FFF2-40B4-BE49-F238E27FC236}">
                    <a16:creationId xmlns:a16="http://schemas.microsoft.com/office/drawing/2014/main" id="{1994414B-88BB-4A75-B93F-A59DF4D368F2}"/>
                  </a:ext>
                </a:extLst>
              </p:cNvPr>
              <p:cNvSpPr/>
              <p:nvPr/>
            </p:nvSpPr>
            <p:spPr>
              <a:xfrm>
                <a:off x="9339592" y="527509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68" name="Rectangle: Rounded Corners 367">
                <a:extLst>
                  <a:ext uri="{FF2B5EF4-FFF2-40B4-BE49-F238E27FC236}">
                    <a16:creationId xmlns:a16="http://schemas.microsoft.com/office/drawing/2014/main" id="{AED3DF89-AE2D-4235-A4E7-AC8FC3EAF1AD}"/>
                  </a:ext>
                </a:extLst>
              </p:cNvPr>
              <p:cNvSpPr/>
              <p:nvPr/>
            </p:nvSpPr>
            <p:spPr>
              <a:xfrm>
                <a:off x="9999261" y="5359239"/>
                <a:ext cx="1073766" cy="1508194"/>
              </a:xfrm>
              <a:prstGeom prst="round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69" name="Rectangle 368">
                <a:extLst>
                  <a:ext uri="{FF2B5EF4-FFF2-40B4-BE49-F238E27FC236}">
                    <a16:creationId xmlns:a16="http://schemas.microsoft.com/office/drawing/2014/main" id="{ADD6AEBC-5792-44CB-9F82-8CD13AA5B471}"/>
                  </a:ext>
                </a:extLst>
              </p:cNvPr>
              <p:cNvSpPr/>
              <p:nvPr/>
            </p:nvSpPr>
            <p:spPr>
              <a:xfrm>
                <a:off x="8739173" y="528886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70" name="Oval 369">
                <a:extLst>
                  <a:ext uri="{FF2B5EF4-FFF2-40B4-BE49-F238E27FC236}">
                    <a16:creationId xmlns:a16="http://schemas.microsoft.com/office/drawing/2014/main" id="{A9F433ED-86D4-470F-97C3-66B1903F1263}"/>
                  </a:ext>
                </a:extLst>
              </p:cNvPr>
              <p:cNvSpPr/>
              <p:nvPr/>
            </p:nvSpPr>
            <p:spPr>
              <a:xfrm>
                <a:off x="10785510" y="5960125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71" name="Oval 370">
                <a:extLst>
                  <a:ext uri="{FF2B5EF4-FFF2-40B4-BE49-F238E27FC236}">
                    <a16:creationId xmlns:a16="http://schemas.microsoft.com/office/drawing/2014/main" id="{CF75CE98-DCD6-4BAD-B810-2E1BDA234358}"/>
                  </a:ext>
                </a:extLst>
              </p:cNvPr>
              <p:cNvSpPr/>
              <p:nvPr/>
            </p:nvSpPr>
            <p:spPr>
              <a:xfrm>
                <a:off x="8198828" y="6097308"/>
                <a:ext cx="1929186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72" name="Rectangle 371">
                <a:extLst>
                  <a:ext uri="{FF2B5EF4-FFF2-40B4-BE49-F238E27FC236}">
                    <a16:creationId xmlns:a16="http://schemas.microsoft.com/office/drawing/2014/main" id="{36110B17-4895-4F88-A026-1FF71B150D72}"/>
                  </a:ext>
                </a:extLst>
              </p:cNvPr>
              <p:cNvSpPr/>
              <p:nvPr/>
            </p:nvSpPr>
            <p:spPr>
              <a:xfrm>
                <a:off x="10061985" y="5560754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73" name="Rectangle 372">
                <a:extLst>
                  <a:ext uri="{FF2B5EF4-FFF2-40B4-BE49-F238E27FC236}">
                    <a16:creationId xmlns:a16="http://schemas.microsoft.com/office/drawing/2014/main" id="{5B3B324A-D60A-4C4A-AA23-C5C7DF297E0B}"/>
                  </a:ext>
                </a:extLst>
              </p:cNvPr>
              <p:cNvSpPr/>
              <p:nvPr/>
            </p:nvSpPr>
            <p:spPr>
              <a:xfrm>
                <a:off x="10662405" y="5560753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74" name="Rectangle 373">
                <a:extLst>
                  <a:ext uri="{FF2B5EF4-FFF2-40B4-BE49-F238E27FC236}">
                    <a16:creationId xmlns:a16="http://schemas.microsoft.com/office/drawing/2014/main" id="{5682CAC1-B5E6-46DC-A71B-51F234DDDFA0}"/>
                  </a:ext>
                </a:extLst>
              </p:cNvPr>
              <p:cNvSpPr/>
              <p:nvPr/>
            </p:nvSpPr>
            <p:spPr>
              <a:xfrm>
                <a:off x="10066720" y="5794718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75" name="Rectangle 374">
                <a:extLst>
                  <a:ext uri="{FF2B5EF4-FFF2-40B4-BE49-F238E27FC236}">
                    <a16:creationId xmlns:a16="http://schemas.microsoft.com/office/drawing/2014/main" id="{3D0612E1-59BE-4062-AEF3-6AC1E2BF7816}"/>
                  </a:ext>
                </a:extLst>
              </p:cNvPr>
              <p:cNvSpPr/>
              <p:nvPr/>
            </p:nvSpPr>
            <p:spPr>
              <a:xfrm>
                <a:off x="10667140" y="5794717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76" name="Rectangle 375">
                <a:extLst>
                  <a:ext uri="{FF2B5EF4-FFF2-40B4-BE49-F238E27FC236}">
                    <a16:creationId xmlns:a16="http://schemas.microsoft.com/office/drawing/2014/main" id="{4974E2DC-0FF1-4BBC-BBBB-C45FFB252D72}"/>
                  </a:ext>
                </a:extLst>
              </p:cNvPr>
              <p:cNvSpPr/>
              <p:nvPr/>
            </p:nvSpPr>
            <p:spPr>
              <a:xfrm>
                <a:off x="10060114" y="6035617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77" name="Rectangle 376">
                <a:extLst>
                  <a:ext uri="{FF2B5EF4-FFF2-40B4-BE49-F238E27FC236}">
                    <a16:creationId xmlns:a16="http://schemas.microsoft.com/office/drawing/2014/main" id="{31D5992F-73EB-4AE8-B7CE-709E0FF28EEE}"/>
                  </a:ext>
                </a:extLst>
              </p:cNvPr>
              <p:cNvSpPr/>
              <p:nvPr/>
            </p:nvSpPr>
            <p:spPr>
              <a:xfrm>
                <a:off x="10660534" y="6035616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10EE130-7E39-4DEE-8033-CB2777E618E1}"/>
                </a:ext>
              </a:extLst>
            </p:cNvPr>
            <p:cNvGrpSpPr/>
            <p:nvPr/>
          </p:nvGrpSpPr>
          <p:grpSpPr>
            <a:xfrm>
              <a:off x="11890907" y="1753059"/>
              <a:ext cx="13021934" cy="5994550"/>
              <a:chOff x="-330506" y="1753059"/>
              <a:chExt cx="13021934" cy="5994550"/>
            </a:xfrm>
          </p:grpSpPr>
          <p:sp>
            <p:nvSpPr>
              <p:cNvPr id="197" name="Rectangle: Rounded Corners 196">
                <a:extLst>
                  <a:ext uri="{FF2B5EF4-FFF2-40B4-BE49-F238E27FC236}">
                    <a16:creationId xmlns:a16="http://schemas.microsoft.com/office/drawing/2014/main" id="{85FE932A-46FD-4295-AD08-C4010AA635D1}"/>
                  </a:ext>
                </a:extLst>
              </p:cNvPr>
              <p:cNvSpPr/>
              <p:nvPr/>
            </p:nvSpPr>
            <p:spPr>
              <a:xfrm>
                <a:off x="721604" y="3283026"/>
                <a:ext cx="1404651" cy="3668617"/>
              </a:xfrm>
              <a:prstGeom prst="roundRect">
                <a:avLst>
                  <a:gd name="adj" fmla="val 2659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98" name="Oval 197">
                <a:extLst>
                  <a:ext uri="{FF2B5EF4-FFF2-40B4-BE49-F238E27FC236}">
                    <a16:creationId xmlns:a16="http://schemas.microsoft.com/office/drawing/2014/main" id="{9B26061F-8BEA-4B69-A96E-A8AB4D51E8BB}"/>
                  </a:ext>
                </a:extLst>
              </p:cNvPr>
              <p:cNvSpPr/>
              <p:nvPr/>
            </p:nvSpPr>
            <p:spPr>
              <a:xfrm>
                <a:off x="-330506" y="5960125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452AE107-CE33-4A18-841C-6B326F7BBF9D}"/>
                  </a:ext>
                </a:extLst>
              </p:cNvPr>
              <p:cNvSpPr/>
              <p:nvPr/>
            </p:nvSpPr>
            <p:spPr>
              <a:xfrm>
                <a:off x="881349" y="356946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A948EA24-1DD6-4819-988B-9A0E20439167}"/>
                  </a:ext>
                </a:extLst>
              </p:cNvPr>
              <p:cNvSpPr/>
              <p:nvPr/>
            </p:nvSpPr>
            <p:spPr>
              <a:xfrm>
                <a:off x="1481769" y="356946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01" name="Rectangle 200">
                <a:extLst>
                  <a:ext uri="{FF2B5EF4-FFF2-40B4-BE49-F238E27FC236}">
                    <a16:creationId xmlns:a16="http://schemas.microsoft.com/office/drawing/2014/main" id="{8CAA3F40-C194-4A29-89BA-B97EBF9509DB}"/>
                  </a:ext>
                </a:extLst>
              </p:cNvPr>
              <p:cNvSpPr/>
              <p:nvPr/>
            </p:nvSpPr>
            <p:spPr>
              <a:xfrm>
                <a:off x="1481768" y="39109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02" name="Rectangle 201">
                <a:extLst>
                  <a:ext uri="{FF2B5EF4-FFF2-40B4-BE49-F238E27FC236}">
                    <a16:creationId xmlns:a16="http://schemas.microsoft.com/office/drawing/2014/main" id="{47B1E531-285F-4E96-AA51-1C77A4AE88A0}"/>
                  </a:ext>
                </a:extLst>
              </p:cNvPr>
              <p:cNvSpPr/>
              <p:nvPr/>
            </p:nvSpPr>
            <p:spPr>
              <a:xfrm>
                <a:off x="881349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03" name="Rectangle 202">
                <a:extLst>
                  <a:ext uri="{FF2B5EF4-FFF2-40B4-BE49-F238E27FC236}">
                    <a16:creationId xmlns:a16="http://schemas.microsoft.com/office/drawing/2014/main" id="{40D6BADE-6CB6-4AA0-8EA3-5753C64E2EFE}"/>
                  </a:ext>
                </a:extLst>
              </p:cNvPr>
              <p:cNvSpPr/>
              <p:nvPr/>
            </p:nvSpPr>
            <p:spPr>
              <a:xfrm>
                <a:off x="881348" y="42717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04" name="Rectangle 203">
                <a:extLst>
                  <a:ext uri="{FF2B5EF4-FFF2-40B4-BE49-F238E27FC236}">
                    <a16:creationId xmlns:a16="http://schemas.microsoft.com/office/drawing/2014/main" id="{35E21436-5EA0-4860-8756-D0EF80095AE7}"/>
                  </a:ext>
                </a:extLst>
              </p:cNvPr>
              <p:cNvSpPr/>
              <p:nvPr/>
            </p:nvSpPr>
            <p:spPr>
              <a:xfrm>
                <a:off x="1481767" y="42717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05" name="Rectangle 204">
                <a:extLst>
                  <a:ext uri="{FF2B5EF4-FFF2-40B4-BE49-F238E27FC236}">
                    <a16:creationId xmlns:a16="http://schemas.microsoft.com/office/drawing/2014/main" id="{12763426-C2FA-4C44-A6EA-BD06173A2E04}"/>
                  </a:ext>
                </a:extLst>
              </p:cNvPr>
              <p:cNvSpPr/>
              <p:nvPr/>
            </p:nvSpPr>
            <p:spPr>
              <a:xfrm>
                <a:off x="1462487" y="459402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06" name="Rectangle 205">
                <a:extLst>
                  <a:ext uri="{FF2B5EF4-FFF2-40B4-BE49-F238E27FC236}">
                    <a16:creationId xmlns:a16="http://schemas.microsoft.com/office/drawing/2014/main" id="{038BE16D-8048-40ED-A814-6D1CEFBC6FE4}"/>
                  </a:ext>
                </a:extLst>
              </p:cNvPr>
              <p:cNvSpPr/>
              <p:nvPr/>
            </p:nvSpPr>
            <p:spPr>
              <a:xfrm>
                <a:off x="871708" y="458714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07" name="Rectangle 206">
                <a:extLst>
                  <a:ext uri="{FF2B5EF4-FFF2-40B4-BE49-F238E27FC236}">
                    <a16:creationId xmlns:a16="http://schemas.microsoft.com/office/drawing/2014/main" id="{99AAC8C7-6E6C-4CB1-9D78-0623C2204A37}"/>
                  </a:ext>
                </a:extLst>
              </p:cNvPr>
              <p:cNvSpPr/>
              <p:nvPr/>
            </p:nvSpPr>
            <p:spPr>
              <a:xfrm>
                <a:off x="862067" y="489974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id="{8A7EA93B-28C9-4831-A311-5D044E12E3DB}"/>
                  </a:ext>
                </a:extLst>
              </p:cNvPr>
              <p:cNvSpPr/>
              <p:nvPr/>
            </p:nvSpPr>
            <p:spPr>
              <a:xfrm>
                <a:off x="1462487" y="489974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09" name="Rectangle 208">
                <a:extLst>
                  <a:ext uri="{FF2B5EF4-FFF2-40B4-BE49-F238E27FC236}">
                    <a16:creationId xmlns:a16="http://schemas.microsoft.com/office/drawing/2014/main" id="{9FA505D5-116E-4FCC-BDAF-6E60C36AD31C}"/>
                  </a:ext>
                </a:extLst>
              </p:cNvPr>
              <p:cNvSpPr/>
              <p:nvPr/>
            </p:nvSpPr>
            <p:spPr>
              <a:xfrm>
                <a:off x="1462486" y="524127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10" name="Rectangle 209">
                <a:extLst>
                  <a:ext uri="{FF2B5EF4-FFF2-40B4-BE49-F238E27FC236}">
                    <a16:creationId xmlns:a16="http://schemas.microsoft.com/office/drawing/2014/main" id="{B5AC96BF-6E6E-4ADE-98CB-F87CD679416E}"/>
                  </a:ext>
                </a:extLst>
              </p:cNvPr>
              <p:cNvSpPr/>
              <p:nvPr/>
            </p:nvSpPr>
            <p:spPr>
              <a:xfrm>
                <a:off x="862067" y="525504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11" name="Rectangle: Rounded Corners 210">
                <a:extLst>
                  <a:ext uri="{FF2B5EF4-FFF2-40B4-BE49-F238E27FC236}">
                    <a16:creationId xmlns:a16="http://schemas.microsoft.com/office/drawing/2014/main" id="{C749C9CC-77B7-4FC2-BEDF-01BF3F27E663}"/>
                  </a:ext>
                </a:extLst>
              </p:cNvPr>
              <p:cNvSpPr/>
              <p:nvPr/>
            </p:nvSpPr>
            <p:spPr>
              <a:xfrm>
                <a:off x="2266718" y="2137272"/>
                <a:ext cx="1404651" cy="5104941"/>
              </a:xfrm>
              <a:prstGeom prst="roundRect">
                <a:avLst>
                  <a:gd name="adj" fmla="val 19130"/>
                </a:avLst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12" name="Oval 211">
                <a:extLst>
                  <a:ext uri="{FF2B5EF4-FFF2-40B4-BE49-F238E27FC236}">
                    <a16:creationId xmlns:a16="http://schemas.microsoft.com/office/drawing/2014/main" id="{7BB69A04-D080-4DA9-BBBE-BE501949FBF5}"/>
                  </a:ext>
                </a:extLst>
              </p:cNvPr>
              <p:cNvSpPr/>
              <p:nvPr/>
            </p:nvSpPr>
            <p:spPr>
              <a:xfrm>
                <a:off x="1922442" y="6205248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13" name="Rectangle 212">
                <a:extLst>
                  <a:ext uri="{FF2B5EF4-FFF2-40B4-BE49-F238E27FC236}">
                    <a16:creationId xmlns:a16="http://schemas.microsoft.com/office/drawing/2014/main" id="{D33CD5BD-C146-4BFE-BCD9-A670833FA20F}"/>
                  </a:ext>
                </a:extLst>
              </p:cNvPr>
              <p:cNvSpPr/>
              <p:nvPr/>
            </p:nvSpPr>
            <p:spPr>
              <a:xfrm>
                <a:off x="2456762" y="248155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14" name="Rectangle 213">
                <a:extLst>
                  <a:ext uri="{FF2B5EF4-FFF2-40B4-BE49-F238E27FC236}">
                    <a16:creationId xmlns:a16="http://schemas.microsoft.com/office/drawing/2014/main" id="{CAFD26DD-D424-43FE-8383-405A1F58A3A3}"/>
                  </a:ext>
                </a:extLst>
              </p:cNvPr>
              <p:cNvSpPr/>
              <p:nvPr/>
            </p:nvSpPr>
            <p:spPr>
              <a:xfrm>
                <a:off x="3057182" y="248155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15" name="Rectangle 214">
                <a:extLst>
                  <a:ext uri="{FF2B5EF4-FFF2-40B4-BE49-F238E27FC236}">
                    <a16:creationId xmlns:a16="http://schemas.microsoft.com/office/drawing/2014/main" id="{8781F958-0301-4B0D-98CE-927492A5AA52}"/>
                  </a:ext>
                </a:extLst>
              </p:cNvPr>
              <p:cNvSpPr/>
              <p:nvPr/>
            </p:nvSpPr>
            <p:spPr>
              <a:xfrm>
                <a:off x="3057181" y="28230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16" name="Rectangle 215">
                <a:extLst>
                  <a:ext uri="{FF2B5EF4-FFF2-40B4-BE49-F238E27FC236}">
                    <a16:creationId xmlns:a16="http://schemas.microsoft.com/office/drawing/2014/main" id="{ACC58CC4-2C62-42AD-AFF8-8B9F70836D5F}"/>
                  </a:ext>
                </a:extLst>
              </p:cNvPr>
              <p:cNvSpPr/>
              <p:nvPr/>
            </p:nvSpPr>
            <p:spPr>
              <a:xfrm>
                <a:off x="2456762" y="283684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17" name="Rectangle 216">
                <a:extLst>
                  <a:ext uri="{FF2B5EF4-FFF2-40B4-BE49-F238E27FC236}">
                    <a16:creationId xmlns:a16="http://schemas.microsoft.com/office/drawing/2014/main" id="{EA50FACF-E283-4765-931F-8F3D955BC2F6}"/>
                  </a:ext>
                </a:extLst>
              </p:cNvPr>
              <p:cNvSpPr/>
              <p:nvPr/>
            </p:nvSpPr>
            <p:spPr>
              <a:xfrm>
                <a:off x="2456761" y="31838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18" name="Rectangle 217">
                <a:extLst>
                  <a:ext uri="{FF2B5EF4-FFF2-40B4-BE49-F238E27FC236}">
                    <a16:creationId xmlns:a16="http://schemas.microsoft.com/office/drawing/2014/main" id="{1D26EBBF-EF78-4814-83DC-502F6D091925}"/>
                  </a:ext>
                </a:extLst>
              </p:cNvPr>
              <p:cNvSpPr/>
              <p:nvPr/>
            </p:nvSpPr>
            <p:spPr>
              <a:xfrm>
                <a:off x="3057180" y="31838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19" name="Rectangle 218">
                <a:extLst>
                  <a:ext uri="{FF2B5EF4-FFF2-40B4-BE49-F238E27FC236}">
                    <a16:creationId xmlns:a16="http://schemas.microsoft.com/office/drawing/2014/main" id="{8A409BB7-1901-48A9-BB1D-CA5B722A0F8F}"/>
                  </a:ext>
                </a:extLst>
              </p:cNvPr>
              <p:cNvSpPr/>
              <p:nvPr/>
            </p:nvSpPr>
            <p:spPr>
              <a:xfrm>
                <a:off x="2470531" y="350888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20" name="Rectangle 219">
                <a:extLst>
                  <a:ext uri="{FF2B5EF4-FFF2-40B4-BE49-F238E27FC236}">
                    <a16:creationId xmlns:a16="http://schemas.microsoft.com/office/drawing/2014/main" id="{73FE272F-5DBE-4551-9588-90B132F1F9F4}"/>
                  </a:ext>
                </a:extLst>
              </p:cNvPr>
              <p:cNvSpPr/>
              <p:nvPr/>
            </p:nvSpPr>
            <p:spPr>
              <a:xfrm>
                <a:off x="3070951" y="350888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21" name="Rectangle 220">
                <a:extLst>
                  <a:ext uri="{FF2B5EF4-FFF2-40B4-BE49-F238E27FC236}">
                    <a16:creationId xmlns:a16="http://schemas.microsoft.com/office/drawing/2014/main" id="{B4BDBB57-C926-4B76-A616-2183BBCB26F8}"/>
                  </a:ext>
                </a:extLst>
              </p:cNvPr>
              <p:cNvSpPr/>
              <p:nvPr/>
            </p:nvSpPr>
            <p:spPr>
              <a:xfrm>
                <a:off x="3070950" y="38504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22" name="Rectangle 221">
                <a:extLst>
                  <a:ext uri="{FF2B5EF4-FFF2-40B4-BE49-F238E27FC236}">
                    <a16:creationId xmlns:a16="http://schemas.microsoft.com/office/drawing/2014/main" id="{B4725578-9CE9-4CE3-ADEE-20E127FD3584}"/>
                  </a:ext>
                </a:extLst>
              </p:cNvPr>
              <p:cNvSpPr/>
              <p:nvPr/>
            </p:nvSpPr>
            <p:spPr>
              <a:xfrm>
                <a:off x="2470531" y="386417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23" name="Rectangle 222">
                <a:extLst>
                  <a:ext uri="{FF2B5EF4-FFF2-40B4-BE49-F238E27FC236}">
                    <a16:creationId xmlns:a16="http://schemas.microsoft.com/office/drawing/2014/main" id="{09FE6452-82B1-488A-8DF5-AB00849AFF21}"/>
                  </a:ext>
                </a:extLst>
              </p:cNvPr>
              <p:cNvSpPr/>
              <p:nvPr/>
            </p:nvSpPr>
            <p:spPr>
              <a:xfrm>
                <a:off x="2470530" y="42112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24" name="Rectangle 223">
                <a:extLst>
                  <a:ext uri="{FF2B5EF4-FFF2-40B4-BE49-F238E27FC236}">
                    <a16:creationId xmlns:a16="http://schemas.microsoft.com/office/drawing/2014/main" id="{AB74A37B-743A-4A18-8A3A-21A2F5D436BB}"/>
                  </a:ext>
                </a:extLst>
              </p:cNvPr>
              <p:cNvSpPr/>
              <p:nvPr/>
            </p:nvSpPr>
            <p:spPr>
              <a:xfrm>
                <a:off x="3070949" y="42112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25" name="Rectangle 224">
                <a:extLst>
                  <a:ext uri="{FF2B5EF4-FFF2-40B4-BE49-F238E27FC236}">
                    <a16:creationId xmlns:a16="http://schemas.microsoft.com/office/drawing/2014/main" id="{59BA371D-57FD-4AF9-8D43-4B1170D90EF5}"/>
                  </a:ext>
                </a:extLst>
              </p:cNvPr>
              <p:cNvSpPr/>
              <p:nvPr/>
            </p:nvSpPr>
            <p:spPr>
              <a:xfrm>
                <a:off x="2470530" y="454307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id="{57F7CC01-C870-49F4-BDDF-7CAD5DD4E036}"/>
                  </a:ext>
                </a:extLst>
              </p:cNvPr>
              <p:cNvSpPr/>
              <p:nvPr/>
            </p:nvSpPr>
            <p:spPr>
              <a:xfrm>
                <a:off x="3070950" y="45430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27" name="Rectangle 226">
                <a:extLst>
                  <a:ext uri="{FF2B5EF4-FFF2-40B4-BE49-F238E27FC236}">
                    <a16:creationId xmlns:a16="http://schemas.microsoft.com/office/drawing/2014/main" id="{79363B39-1844-49E0-AF30-0DAD3C742CB0}"/>
                  </a:ext>
                </a:extLst>
              </p:cNvPr>
              <p:cNvSpPr/>
              <p:nvPr/>
            </p:nvSpPr>
            <p:spPr>
              <a:xfrm>
                <a:off x="3070949" y="48846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28" name="Rectangle 227">
                <a:extLst>
                  <a:ext uri="{FF2B5EF4-FFF2-40B4-BE49-F238E27FC236}">
                    <a16:creationId xmlns:a16="http://schemas.microsoft.com/office/drawing/2014/main" id="{4E8F1CB2-5512-48D7-A47A-B3A7F0A07658}"/>
                  </a:ext>
                </a:extLst>
              </p:cNvPr>
              <p:cNvSpPr/>
              <p:nvPr/>
            </p:nvSpPr>
            <p:spPr>
              <a:xfrm>
                <a:off x="2470530" y="489837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29" name="Rectangle 228">
                <a:extLst>
                  <a:ext uri="{FF2B5EF4-FFF2-40B4-BE49-F238E27FC236}">
                    <a16:creationId xmlns:a16="http://schemas.microsoft.com/office/drawing/2014/main" id="{A47FB05A-5863-444E-B6F4-6E87E06A19ED}"/>
                  </a:ext>
                </a:extLst>
              </p:cNvPr>
              <p:cNvSpPr/>
              <p:nvPr/>
            </p:nvSpPr>
            <p:spPr>
              <a:xfrm>
                <a:off x="2470529" y="5245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5267FC1A-C3C6-435B-8FB9-A6BEF1A54D61}"/>
                  </a:ext>
                </a:extLst>
              </p:cNvPr>
              <p:cNvSpPr/>
              <p:nvPr/>
            </p:nvSpPr>
            <p:spPr>
              <a:xfrm>
                <a:off x="3070948" y="5245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31" name="Rectangle 230">
                <a:extLst>
                  <a:ext uri="{FF2B5EF4-FFF2-40B4-BE49-F238E27FC236}">
                    <a16:creationId xmlns:a16="http://schemas.microsoft.com/office/drawing/2014/main" id="{E6B854FF-43E9-40A4-BCEE-6645F8905BE4}"/>
                  </a:ext>
                </a:extLst>
              </p:cNvPr>
              <p:cNvSpPr/>
              <p:nvPr/>
            </p:nvSpPr>
            <p:spPr>
              <a:xfrm>
                <a:off x="4636718" y="4664263"/>
                <a:ext cx="96399" cy="157889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32" name="Oval 231">
                <a:extLst>
                  <a:ext uri="{FF2B5EF4-FFF2-40B4-BE49-F238E27FC236}">
                    <a16:creationId xmlns:a16="http://schemas.microsoft.com/office/drawing/2014/main" id="{CDF82C9E-7E07-459C-A454-FE106EA7CA83}"/>
                  </a:ext>
                </a:extLst>
              </p:cNvPr>
              <p:cNvSpPr/>
              <p:nvPr/>
            </p:nvSpPr>
            <p:spPr>
              <a:xfrm>
                <a:off x="3717732" y="5960124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33" name="Rectangle: Rounded Corners 232">
                <a:extLst>
                  <a:ext uri="{FF2B5EF4-FFF2-40B4-BE49-F238E27FC236}">
                    <a16:creationId xmlns:a16="http://schemas.microsoft.com/office/drawing/2014/main" id="{75FD1CF0-F10A-463E-A0B0-97B9251C3B91}"/>
                  </a:ext>
                </a:extLst>
              </p:cNvPr>
              <p:cNvSpPr/>
              <p:nvPr/>
            </p:nvSpPr>
            <p:spPr>
              <a:xfrm>
                <a:off x="5670013" y="1753059"/>
                <a:ext cx="1404651" cy="5104941"/>
              </a:xfrm>
              <a:prstGeom prst="roundRect">
                <a:avLst>
                  <a:gd name="adj" fmla="val 0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234" name="Oval 233">
                <a:extLst>
                  <a:ext uri="{FF2B5EF4-FFF2-40B4-BE49-F238E27FC236}">
                    <a16:creationId xmlns:a16="http://schemas.microsoft.com/office/drawing/2014/main" id="{D052684E-E638-4F36-80A1-0CF24F4CA437}"/>
                  </a:ext>
                </a:extLst>
              </p:cNvPr>
              <p:cNvSpPr/>
              <p:nvPr/>
            </p:nvSpPr>
            <p:spPr>
              <a:xfrm>
                <a:off x="4315856" y="4359934"/>
                <a:ext cx="689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35" name="Oval 234">
                <a:extLst>
                  <a:ext uri="{FF2B5EF4-FFF2-40B4-BE49-F238E27FC236}">
                    <a16:creationId xmlns:a16="http://schemas.microsoft.com/office/drawing/2014/main" id="{E45455F8-E349-4FDC-B201-44128284325C}"/>
                  </a:ext>
                </a:extLst>
              </p:cNvPr>
              <p:cNvSpPr/>
              <p:nvPr/>
            </p:nvSpPr>
            <p:spPr>
              <a:xfrm>
                <a:off x="4660366" y="4350554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36" name="Oval 235">
                <a:extLst>
                  <a:ext uri="{FF2B5EF4-FFF2-40B4-BE49-F238E27FC236}">
                    <a16:creationId xmlns:a16="http://schemas.microsoft.com/office/drawing/2014/main" id="{9D0824C5-1F6F-4DFB-8F58-2E7B886E4370}"/>
                  </a:ext>
                </a:extLst>
              </p:cNvPr>
              <p:cNvSpPr/>
              <p:nvPr/>
            </p:nvSpPr>
            <p:spPr>
              <a:xfrm>
                <a:off x="4410651" y="4105430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237" name="Oval 236">
                <a:extLst>
                  <a:ext uri="{FF2B5EF4-FFF2-40B4-BE49-F238E27FC236}">
                    <a16:creationId xmlns:a16="http://schemas.microsoft.com/office/drawing/2014/main" id="{A65DA7A4-DEFD-42F4-B66F-5939506363D6}"/>
                  </a:ext>
                </a:extLst>
              </p:cNvPr>
              <p:cNvSpPr/>
              <p:nvPr/>
            </p:nvSpPr>
            <p:spPr>
              <a:xfrm>
                <a:off x="4032721" y="431818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238" name="Rectangle 237">
                <a:extLst>
                  <a:ext uri="{FF2B5EF4-FFF2-40B4-BE49-F238E27FC236}">
                    <a16:creationId xmlns:a16="http://schemas.microsoft.com/office/drawing/2014/main" id="{9D1A00F5-33DE-48E4-AFD5-E419172C3B9E}"/>
                  </a:ext>
                </a:extLst>
              </p:cNvPr>
              <p:cNvSpPr/>
              <p:nvPr/>
            </p:nvSpPr>
            <p:spPr>
              <a:xfrm>
                <a:off x="5835963" y="219510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id="{CF36E4DB-0197-42AD-9781-87DC3DC836D7}"/>
                  </a:ext>
                </a:extLst>
              </p:cNvPr>
              <p:cNvSpPr/>
              <p:nvPr/>
            </p:nvSpPr>
            <p:spPr>
              <a:xfrm>
                <a:off x="6436383" y="219510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40" name="Rectangle 239">
                <a:extLst>
                  <a:ext uri="{FF2B5EF4-FFF2-40B4-BE49-F238E27FC236}">
                    <a16:creationId xmlns:a16="http://schemas.microsoft.com/office/drawing/2014/main" id="{518EC160-0B1F-4440-A770-AE19F6AE3ED1}"/>
                  </a:ext>
                </a:extLst>
              </p:cNvPr>
              <p:cNvSpPr/>
              <p:nvPr/>
            </p:nvSpPr>
            <p:spPr>
              <a:xfrm>
                <a:off x="6436382" y="25366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41" name="Rectangle 240">
                <a:extLst>
                  <a:ext uri="{FF2B5EF4-FFF2-40B4-BE49-F238E27FC236}">
                    <a16:creationId xmlns:a16="http://schemas.microsoft.com/office/drawing/2014/main" id="{FC955479-0EB6-46B3-9171-669EF78E269F}"/>
                  </a:ext>
                </a:extLst>
              </p:cNvPr>
              <p:cNvSpPr/>
              <p:nvPr/>
            </p:nvSpPr>
            <p:spPr>
              <a:xfrm>
                <a:off x="5835963" y="2550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42" name="Rectangle 241">
                <a:extLst>
                  <a:ext uri="{FF2B5EF4-FFF2-40B4-BE49-F238E27FC236}">
                    <a16:creationId xmlns:a16="http://schemas.microsoft.com/office/drawing/2014/main" id="{C38D1C84-F1DB-45D7-9281-AF81455E78EA}"/>
                  </a:ext>
                </a:extLst>
              </p:cNvPr>
              <p:cNvSpPr/>
              <p:nvPr/>
            </p:nvSpPr>
            <p:spPr>
              <a:xfrm>
                <a:off x="5835962" y="28974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43" name="Rectangle 242">
                <a:extLst>
                  <a:ext uri="{FF2B5EF4-FFF2-40B4-BE49-F238E27FC236}">
                    <a16:creationId xmlns:a16="http://schemas.microsoft.com/office/drawing/2014/main" id="{0FF105AE-8D41-416C-A1E3-1E5BF9184C13}"/>
                  </a:ext>
                </a:extLst>
              </p:cNvPr>
              <p:cNvSpPr/>
              <p:nvPr/>
            </p:nvSpPr>
            <p:spPr>
              <a:xfrm>
                <a:off x="6436381" y="28974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5DDCE8E5-BCAB-4EBA-B909-9D95C8FFE7A4}"/>
                  </a:ext>
                </a:extLst>
              </p:cNvPr>
              <p:cNvSpPr/>
              <p:nvPr/>
            </p:nvSpPr>
            <p:spPr>
              <a:xfrm>
                <a:off x="5849732" y="322243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45" name="Rectangle 244">
                <a:extLst>
                  <a:ext uri="{FF2B5EF4-FFF2-40B4-BE49-F238E27FC236}">
                    <a16:creationId xmlns:a16="http://schemas.microsoft.com/office/drawing/2014/main" id="{5C0E2A91-F8F3-4023-8E77-CCA7DD7FE2A8}"/>
                  </a:ext>
                </a:extLst>
              </p:cNvPr>
              <p:cNvSpPr/>
              <p:nvPr/>
            </p:nvSpPr>
            <p:spPr>
              <a:xfrm>
                <a:off x="6450152" y="322243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F3E34A1B-5F0C-40B3-BBE7-203CF89738FF}"/>
                  </a:ext>
                </a:extLst>
              </p:cNvPr>
              <p:cNvSpPr/>
              <p:nvPr/>
            </p:nvSpPr>
            <p:spPr>
              <a:xfrm>
                <a:off x="6450151" y="35639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47" name="Rectangle 246">
                <a:extLst>
                  <a:ext uri="{FF2B5EF4-FFF2-40B4-BE49-F238E27FC236}">
                    <a16:creationId xmlns:a16="http://schemas.microsoft.com/office/drawing/2014/main" id="{BBBE91A9-7793-49BC-BB5E-B72A17C1F34A}"/>
                  </a:ext>
                </a:extLst>
              </p:cNvPr>
              <p:cNvSpPr/>
              <p:nvPr/>
            </p:nvSpPr>
            <p:spPr>
              <a:xfrm>
                <a:off x="5849732" y="357772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48" name="Rectangle 247">
                <a:extLst>
                  <a:ext uri="{FF2B5EF4-FFF2-40B4-BE49-F238E27FC236}">
                    <a16:creationId xmlns:a16="http://schemas.microsoft.com/office/drawing/2014/main" id="{81D212F4-5322-4498-A7B3-1FAB7A54EAFA}"/>
                  </a:ext>
                </a:extLst>
              </p:cNvPr>
              <p:cNvSpPr/>
              <p:nvPr/>
            </p:nvSpPr>
            <p:spPr>
              <a:xfrm>
                <a:off x="5849731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1FA633CF-4FAE-4039-866F-9390B81DE982}"/>
                  </a:ext>
                </a:extLst>
              </p:cNvPr>
              <p:cNvSpPr/>
              <p:nvPr/>
            </p:nvSpPr>
            <p:spPr>
              <a:xfrm>
                <a:off x="6450150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50" name="Rectangle 249">
                <a:extLst>
                  <a:ext uri="{FF2B5EF4-FFF2-40B4-BE49-F238E27FC236}">
                    <a16:creationId xmlns:a16="http://schemas.microsoft.com/office/drawing/2014/main" id="{ACFD69C6-F072-41DA-9736-93C98C84D68F}"/>
                  </a:ext>
                </a:extLst>
              </p:cNvPr>
              <p:cNvSpPr/>
              <p:nvPr/>
            </p:nvSpPr>
            <p:spPr>
              <a:xfrm>
                <a:off x="5849731" y="425663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51" name="Rectangle 250">
                <a:extLst>
                  <a:ext uri="{FF2B5EF4-FFF2-40B4-BE49-F238E27FC236}">
                    <a16:creationId xmlns:a16="http://schemas.microsoft.com/office/drawing/2014/main" id="{9C18618C-1C87-44E9-9333-E902BD467B46}"/>
                  </a:ext>
                </a:extLst>
              </p:cNvPr>
              <p:cNvSpPr/>
              <p:nvPr/>
            </p:nvSpPr>
            <p:spPr>
              <a:xfrm>
                <a:off x="6450151" y="42566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52" name="Rectangle 251">
                <a:extLst>
                  <a:ext uri="{FF2B5EF4-FFF2-40B4-BE49-F238E27FC236}">
                    <a16:creationId xmlns:a16="http://schemas.microsoft.com/office/drawing/2014/main" id="{99E26457-75C7-464F-B15F-CD7FC9AC0861}"/>
                  </a:ext>
                </a:extLst>
              </p:cNvPr>
              <p:cNvSpPr/>
              <p:nvPr/>
            </p:nvSpPr>
            <p:spPr>
              <a:xfrm>
                <a:off x="6450150" y="45981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53" name="Rectangle 252">
                <a:extLst>
                  <a:ext uri="{FF2B5EF4-FFF2-40B4-BE49-F238E27FC236}">
                    <a16:creationId xmlns:a16="http://schemas.microsoft.com/office/drawing/2014/main" id="{32F11914-467A-4FAC-8E44-017D2AF0984B}"/>
                  </a:ext>
                </a:extLst>
              </p:cNvPr>
              <p:cNvSpPr/>
              <p:nvPr/>
            </p:nvSpPr>
            <p:spPr>
              <a:xfrm>
                <a:off x="5849731" y="461192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54" name="Rectangle 253">
                <a:extLst>
                  <a:ext uri="{FF2B5EF4-FFF2-40B4-BE49-F238E27FC236}">
                    <a16:creationId xmlns:a16="http://schemas.microsoft.com/office/drawing/2014/main" id="{187F95F1-5508-42A9-A8B8-CB4F3BF9749C}"/>
                  </a:ext>
                </a:extLst>
              </p:cNvPr>
              <p:cNvSpPr/>
              <p:nvPr/>
            </p:nvSpPr>
            <p:spPr>
              <a:xfrm>
                <a:off x="5849730" y="49589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55" name="Rectangle 254">
                <a:extLst>
                  <a:ext uri="{FF2B5EF4-FFF2-40B4-BE49-F238E27FC236}">
                    <a16:creationId xmlns:a16="http://schemas.microsoft.com/office/drawing/2014/main" id="{615DD5F5-0CC2-41A6-980A-18874E28E869}"/>
                  </a:ext>
                </a:extLst>
              </p:cNvPr>
              <p:cNvSpPr/>
              <p:nvPr/>
            </p:nvSpPr>
            <p:spPr>
              <a:xfrm>
                <a:off x="6450149" y="49589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56" name="Rectangle 255">
                <a:extLst>
                  <a:ext uri="{FF2B5EF4-FFF2-40B4-BE49-F238E27FC236}">
                    <a16:creationId xmlns:a16="http://schemas.microsoft.com/office/drawing/2014/main" id="{9F45ABF1-7858-44D3-BD28-FB6FEC60CEBB}"/>
                  </a:ext>
                </a:extLst>
              </p:cNvPr>
              <p:cNvSpPr/>
              <p:nvPr/>
            </p:nvSpPr>
            <p:spPr>
              <a:xfrm>
                <a:off x="7729887" y="5300080"/>
                <a:ext cx="96399" cy="157889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57" name="Oval 256">
                <a:extLst>
                  <a:ext uri="{FF2B5EF4-FFF2-40B4-BE49-F238E27FC236}">
                    <a16:creationId xmlns:a16="http://schemas.microsoft.com/office/drawing/2014/main" id="{40790602-DD9A-4BD4-B731-D50B1C1FE372}"/>
                  </a:ext>
                </a:extLst>
              </p:cNvPr>
              <p:cNvSpPr/>
              <p:nvPr/>
            </p:nvSpPr>
            <p:spPr>
              <a:xfrm>
                <a:off x="7753535" y="4986371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58" name="Oval 257">
                <a:extLst>
                  <a:ext uri="{FF2B5EF4-FFF2-40B4-BE49-F238E27FC236}">
                    <a16:creationId xmlns:a16="http://schemas.microsoft.com/office/drawing/2014/main" id="{2B75AA1D-4B71-4C63-BF2B-D845DA811703}"/>
                  </a:ext>
                </a:extLst>
              </p:cNvPr>
              <p:cNvSpPr/>
              <p:nvPr/>
            </p:nvSpPr>
            <p:spPr>
              <a:xfrm>
                <a:off x="7503820" y="474124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259" name="Oval 258">
                <a:extLst>
                  <a:ext uri="{FF2B5EF4-FFF2-40B4-BE49-F238E27FC236}">
                    <a16:creationId xmlns:a16="http://schemas.microsoft.com/office/drawing/2014/main" id="{798BD100-EA57-4A98-808D-2A67ECC348BE}"/>
                  </a:ext>
                </a:extLst>
              </p:cNvPr>
              <p:cNvSpPr/>
              <p:nvPr/>
            </p:nvSpPr>
            <p:spPr>
              <a:xfrm>
                <a:off x="7125890" y="4954004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grpSp>
            <p:nvGrpSpPr>
              <p:cNvPr id="260" name="Group 259">
                <a:extLst>
                  <a:ext uri="{FF2B5EF4-FFF2-40B4-BE49-F238E27FC236}">
                    <a16:creationId xmlns:a16="http://schemas.microsoft.com/office/drawing/2014/main" id="{0B9CD701-631B-4F49-9442-BE0F538D000D}"/>
                  </a:ext>
                </a:extLst>
              </p:cNvPr>
              <p:cNvGrpSpPr/>
              <p:nvPr/>
            </p:nvGrpSpPr>
            <p:grpSpPr>
              <a:xfrm>
                <a:off x="10834108" y="4607411"/>
                <a:ext cx="1272576" cy="2137730"/>
                <a:chOff x="10937915" y="4557685"/>
                <a:chExt cx="1272576" cy="2137730"/>
              </a:xfrm>
            </p:grpSpPr>
            <p:sp>
              <p:nvSpPr>
                <p:cNvPr id="285" name="Rectangle 284">
                  <a:extLst>
                    <a:ext uri="{FF2B5EF4-FFF2-40B4-BE49-F238E27FC236}">
                      <a16:creationId xmlns:a16="http://schemas.microsoft.com/office/drawing/2014/main" id="{BE25046F-7269-4E24-A962-A786D3F83793}"/>
                    </a:ext>
                  </a:extLst>
                </p:cNvPr>
                <p:cNvSpPr/>
                <p:nvPr/>
              </p:nvSpPr>
              <p:spPr>
                <a:xfrm>
                  <a:off x="11541912" y="5116518"/>
                  <a:ext cx="96399" cy="157889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  <p:sp>
              <p:nvSpPr>
                <p:cNvPr id="286" name="Oval 285">
                  <a:extLst>
                    <a:ext uri="{FF2B5EF4-FFF2-40B4-BE49-F238E27FC236}">
                      <a16:creationId xmlns:a16="http://schemas.microsoft.com/office/drawing/2014/main" id="{B8B69C1A-7B0A-4348-93A2-FCF7FA0DFC12}"/>
                    </a:ext>
                  </a:extLst>
                </p:cNvPr>
                <p:cNvSpPr/>
                <p:nvPr/>
              </p:nvSpPr>
              <p:spPr>
                <a:xfrm>
                  <a:off x="11565560" y="4802809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  <p:sp>
              <p:nvSpPr>
                <p:cNvPr id="287" name="Oval 286">
                  <a:extLst>
                    <a:ext uri="{FF2B5EF4-FFF2-40B4-BE49-F238E27FC236}">
                      <a16:creationId xmlns:a16="http://schemas.microsoft.com/office/drawing/2014/main" id="{381F6BFD-B6B0-46ED-8C03-F1AC16F31F5B}"/>
                    </a:ext>
                  </a:extLst>
                </p:cNvPr>
                <p:cNvSpPr/>
                <p:nvPr/>
              </p:nvSpPr>
              <p:spPr>
                <a:xfrm>
                  <a:off x="11315845" y="4557685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 dirty="0"/>
                </a:p>
              </p:txBody>
            </p:sp>
            <p:sp>
              <p:nvSpPr>
                <p:cNvPr id="288" name="Oval 287">
                  <a:extLst>
                    <a:ext uri="{FF2B5EF4-FFF2-40B4-BE49-F238E27FC236}">
                      <a16:creationId xmlns:a16="http://schemas.microsoft.com/office/drawing/2014/main" id="{44BE3C34-63D9-480A-B5E1-D63B1F5AC913}"/>
                    </a:ext>
                  </a:extLst>
                </p:cNvPr>
                <p:cNvSpPr/>
                <p:nvPr/>
              </p:nvSpPr>
              <p:spPr>
                <a:xfrm>
                  <a:off x="10937915" y="4770442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 dirty="0"/>
                </a:p>
              </p:txBody>
            </p:sp>
            <p:sp>
              <p:nvSpPr>
                <p:cNvPr id="289" name="Oval 288">
                  <a:extLst>
                    <a:ext uri="{FF2B5EF4-FFF2-40B4-BE49-F238E27FC236}">
                      <a16:creationId xmlns:a16="http://schemas.microsoft.com/office/drawing/2014/main" id="{70F417BA-42BC-4F50-8F68-9638061C8778}"/>
                    </a:ext>
                  </a:extLst>
                </p:cNvPr>
                <p:cNvSpPr/>
                <p:nvPr/>
              </p:nvSpPr>
              <p:spPr>
                <a:xfrm>
                  <a:off x="11270080" y="4874565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</p:grpSp>
          <p:sp>
            <p:nvSpPr>
              <p:cNvPr id="261" name="Oval 260">
                <a:extLst>
                  <a:ext uri="{FF2B5EF4-FFF2-40B4-BE49-F238E27FC236}">
                    <a16:creationId xmlns:a16="http://schemas.microsoft.com/office/drawing/2014/main" id="{ED84DB10-A848-4CD9-97E8-BA3C7FAC419C}"/>
                  </a:ext>
                </a:extLst>
              </p:cNvPr>
              <p:cNvSpPr/>
              <p:nvPr/>
            </p:nvSpPr>
            <p:spPr>
              <a:xfrm>
                <a:off x="7458055" y="505812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62" name="Oval 261">
                <a:extLst>
                  <a:ext uri="{FF2B5EF4-FFF2-40B4-BE49-F238E27FC236}">
                    <a16:creationId xmlns:a16="http://schemas.microsoft.com/office/drawing/2014/main" id="{AB4C04F9-3541-4274-94DD-58C9CB4F5E8F}"/>
                  </a:ext>
                </a:extLst>
              </p:cNvPr>
              <p:cNvSpPr/>
              <p:nvPr/>
            </p:nvSpPr>
            <p:spPr>
              <a:xfrm>
                <a:off x="6990965" y="6243160"/>
                <a:ext cx="1525140" cy="1228424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63" name="Rectangle: Rounded Corners 262">
                <a:extLst>
                  <a:ext uri="{FF2B5EF4-FFF2-40B4-BE49-F238E27FC236}">
                    <a16:creationId xmlns:a16="http://schemas.microsoft.com/office/drawing/2014/main" id="{81D3B1DD-75A6-4851-8DF4-567A9F6D83F0}"/>
                  </a:ext>
                </a:extLst>
              </p:cNvPr>
              <p:cNvSpPr/>
              <p:nvPr/>
            </p:nvSpPr>
            <p:spPr>
              <a:xfrm>
                <a:off x="8550970" y="3235702"/>
                <a:ext cx="1404651" cy="3668617"/>
              </a:xfrm>
              <a:prstGeom prst="roundRect">
                <a:avLst>
                  <a:gd name="adj" fmla="val 2659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64" name="Rectangle 263">
                <a:extLst>
                  <a:ext uri="{FF2B5EF4-FFF2-40B4-BE49-F238E27FC236}">
                    <a16:creationId xmlns:a16="http://schemas.microsoft.com/office/drawing/2014/main" id="{0057C579-7340-4D91-877A-ADE4EC8C488E}"/>
                  </a:ext>
                </a:extLst>
              </p:cNvPr>
              <p:cNvSpPr/>
              <p:nvPr/>
            </p:nvSpPr>
            <p:spPr>
              <a:xfrm>
                <a:off x="8740962" y="357869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65" name="Rectangle 264">
                <a:extLst>
                  <a:ext uri="{FF2B5EF4-FFF2-40B4-BE49-F238E27FC236}">
                    <a16:creationId xmlns:a16="http://schemas.microsoft.com/office/drawing/2014/main" id="{1861CD41-0BC1-4AB2-BFB6-28316A546D4A}"/>
                  </a:ext>
                </a:extLst>
              </p:cNvPr>
              <p:cNvSpPr/>
              <p:nvPr/>
            </p:nvSpPr>
            <p:spPr>
              <a:xfrm>
                <a:off x="9341382" y="357868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66" name="Rectangle 265">
                <a:extLst>
                  <a:ext uri="{FF2B5EF4-FFF2-40B4-BE49-F238E27FC236}">
                    <a16:creationId xmlns:a16="http://schemas.microsoft.com/office/drawing/2014/main" id="{6178A84C-4892-4350-9EC3-C34F1B3B0F69}"/>
                  </a:ext>
                </a:extLst>
              </p:cNvPr>
              <p:cNvSpPr/>
              <p:nvPr/>
            </p:nvSpPr>
            <p:spPr>
              <a:xfrm>
                <a:off x="9341381" y="392021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67" name="Rectangle 266">
                <a:extLst>
                  <a:ext uri="{FF2B5EF4-FFF2-40B4-BE49-F238E27FC236}">
                    <a16:creationId xmlns:a16="http://schemas.microsoft.com/office/drawing/2014/main" id="{392D8BAD-C72E-44F5-BB32-E2A25D4A6401}"/>
                  </a:ext>
                </a:extLst>
              </p:cNvPr>
              <p:cNvSpPr/>
              <p:nvPr/>
            </p:nvSpPr>
            <p:spPr>
              <a:xfrm>
                <a:off x="8740962" y="393398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68" name="Rectangle 267">
                <a:extLst>
                  <a:ext uri="{FF2B5EF4-FFF2-40B4-BE49-F238E27FC236}">
                    <a16:creationId xmlns:a16="http://schemas.microsoft.com/office/drawing/2014/main" id="{512B3C50-AFFF-479A-81E9-B537FF22FB70}"/>
                  </a:ext>
                </a:extLst>
              </p:cNvPr>
              <p:cNvSpPr/>
              <p:nvPr/>
            </p:nvSpPr>
            <p:spPr>
              <a:xfrm>
                <a:off x="8739173" y="426835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69" name="Rectangle 268">
                <a:extLst>
                  <a:ext uri="{FF2B5EF4-FFF2-40B4-BE49-F238E27FC236}">
                    <a16:creationId xmlns:a16="http://schemas.microsoft.com/office/drawing/2014/main" id="{61F12AB1-09F0-4511-8F0F-A127930DDE15}"/>
                  </a:ext>
                </a:extLst>
              </p:cNvPr>
              <p:cNvSpPr/>
              <p:nvPr/>
            </p:nvSpPr>
            <p:spPr>
              <a:xfrm>
                <a:off x="9339593" y="426835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70" name="Rectangle 269">
                <a:extLst>
                  <a:ext uri="{FF2B5EF4-FFF2-40B4-BE49-F238E27FC236}">
                    <a16:creationId xmlns:a16="http://schemas.microsoft.com/office/drawing/2014/main" id="{7F8AC558-7CEE-4454-B5B8-70082A5B2D67}"/>
                  </a:ext>
                </a:extLst>
              </p:cNvPr>
              <p:cNvSpPr/>
              <p:nvPr/>
            </p:nvSpPr>
            <p:spPr>
              <a:xfrm>
                <a:off x="9339592" y="460987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71" name="Rectangle 270">
                <a:extLst>
                  <a:ext uri="{FF2B5EF4-FFF2-40B4-BE49-F238E27FC236}">
                    <a16:creationId xmlns:a16="http://schemas.microsoft.com/office/drawing/2014/main" id="{6FAF92D9-FDF6-4ABE-AA04-C45A7F4192F7}"/>
                  </a:ext>
                </a:extLst>
              </p:cNvPr>
              <p:cNvSpPr/>
              <p:nvPr/>
            </p:nvSpPr>
            <p:spPr>
              <a:xfrm>
                <a:off x="8739173" y="462365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72" name="Rectangle 271">
                <a:extLst>
                  <a:ext uri="{FF2B5EF4-FFF2-40B4-BE49-F238E27FC236}">
                    <a16:creationId xmlns:a16="http://schemas.microsoft.com/office/drawing/2014/main" id="{60865986-F48C-4B18-A505-FB3876C1AFC8}"/>
                  </a:ext>
                </a:extLst>
              </p:cNvPr>
              <p:cNvSpPr/>
              <p:nvPr/>
            </p:nvSpPr>
            <p:spPr>
              <a:xfrm>
                <a:off x="8739173" y="493357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id="{FBC96661-1698-46CF-A76E-A720B13B0DFA}"/>
                  </a:ext>
                </a:extLst>
              </p:cNvPr>
              <p:cNvSpPr/>
              <p:nvPr/>
            </p:nvSpPr>
            <p:spPr>
              <a:xfrm>
                <a:off x="9339593" y="493357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74" name="Rectangle 273">
                <a:extLst>
                  <a:ext uri="{FF2B5EF4-FFF2-40B4-BE49-F238E27FC236}">
                    <a16:creationId xmlns:a16="http://schemas.microsoft.com/office/drawing/2014/main" id="{1287424D-A506-45F9-B06B-D8585A3EEDAF}"/>
                  </a:ext>
                </a:extLst>
              </p:cNvPr>
              <p:cNvSpPr/>
              <p:nvPr/>
            </p:nvSpPr>
            <p:spPr>
              <a:xfrm>
                <a:off x="9339592" y="527509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75" name="Rectangle: Rounded Corners 274">
                <a:extLst>
                  <a:ext uri="{FF2B5EF4-FFF2-40B4-BE49-F238E27FC236}">
                    <a16:creationId xmlns:a16="http://schemas.microsoft.com/office/drawing/2014/main" id="{E3FAC7FA-25DA-46BD-922A-6AE4DD3FD6CD}"/>
                  </a:ext>
                </a:extLst>
              </p:cNvPr>
              <p:cNvSpPr/>
              <p:nvPr/>
            </p:nvSpPr>
            <p:spPr>
              <a:xfrm>
                <a:off x="9999261" y="5359239"/>
                <a:ext cx="1073766" cy="1508194"/>
              </a:xfrm>
              <a:prstGeom prst="round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76" name="Rectangle 275">
                <a:extLst>
                  <a:ext uri="{FF2B5EF4-FFF2-40B4-BE49-F238E27FC236}">
                    <a16:creationId xmlns:a16="http://schemas.microsoft.com/office/drawing/2014/main" id="{87520255-D93A-4501-91A3-18083DCD1E6A}"/>
                  </a:ext>
                </a:extLst>
              </p:cNvPr>
              <p:cNvSpPr/>
              <p:nvPr/>
            </p:nvSpPr>
            <p:spPr>
              <a:xfrm>
                <a:off x="8739173" y="528886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77" name="Oval 276">
                <a:extLst>
                  <a:ext uri="{FF2B5EF4-FFF2-40B4-BE49-F238E27FC236}">
                    <a16:creationId xmlns:a16="http://schemas.microsoft.com/office/drawing/2014/main" id="{D2E53FF1-B1F5-4162-8692-6F8C6A1A76D8}"/>
                  </a:ext>
                </a:extLst>
              </p:cNvPr>
              <p:cNvSpPr/>
              <p:nvPr/>
            </p:nvSpPr>
            <p:spPr>
              <a:xfrm>
                <a:off x="10785510" y="5960125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78" name="Oval 277">
                <a:extLst>
                  <a:ext uri="{FF2B5EF4-FFF2-40B4-BE49-F238E27FC236}">
                    <a16:creationId xmlns:a16="http://schemas.microsoft.com/office/drawing/2014/main" id="{CCE979E0-38A2-4FCE-80A3-EC6771F10C95}"/>
                  </a:ext>
                </a:extLst>
              </p:cNvPr>
              <p:cNvSpPr/>
              <p:nvPr/>
            </p:nvSpPr>
            <p:spPr>
              <a:xfrm>
                <a:off x="8198828" y="6097308"/>
                <a:ext cx="1929186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79" name="Rectangle 278">
                <a:extLst>
                  <a:ext uri="{FF2B5EF4-FFF2-40B4-BE49-F238E27FC236}">
                    <a16:creationId xmlns:a16="http://schemas.microsoft.com/office/drawing/2014/main" id="{F5F5F7C9-4796-4819-B1C8-DEA328791BC9}"/>
                  </a:ext>
                </a:extLst>
              </p:cNvPr>
              <p:cNvSpPr/>
              <p:nvPr/>
            </p:nvSpPr>
            <p:spPr>
              <a:xfrm>
                <a:off x="10061985" y="5560754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80" name="Rectangle 279">
                <a:extLst>
                  <a:ext uri="{FF2B5EF4-FFF2-40B4-BE49-F238E27FC236}">
                    <a16:creationId xmlns:a16="http://schemas.microsoft.com/office/drawing/2014/main" id="{51EB0990-F125-4A52-B836-CB79B761F209}"/>
                  </a:ext>
                </a:extLst>
              </p:cNvPr>
              <p:cNvSpPr/>
              <p:nvPr/>
            </p:nvSpPr>
            <p:spPr>
              <a:xfrm>
                <a:off x="10662405" y="5560753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81" name="Rectangle 280">
                <a:extLst>
                  <a:ext uri="{FF2B5EF4-FFF2-40B4-BE49-F238E27FC236}">
                    <a16:creationId xmlns:a16="http://schemas.microsoft.com/office/drawing/2014/main" id="{2737939A-6F5F-4E44-B324-DF2B018DA880}"/>
                  </a:ext>
                </a:extLst>
              </p:cNvPr>
              <p:cNvSpPr/>
              <p:nvPr/>
            </p:nvSpPr>
            <p:spPr>
              <a:xfrm>
                <a:off x="10066720" y="5794718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82" name="Rectangle 281">
                <a:extLst>
                  <a:ext uri="{FF2B5EF4-FFF2-40B4-BE49-F238E27FC236}">
                    <a16:creationId xmlns:a16="http://schemas.microsoft.com/office/drawing/2014/main" id="{9159BC0B-EFD8-4EA7-933D-BE7BB0A964C0}"/>
                  </a:ext>
                </a:extLst>
              </p:cNvPr>
              <p:cNvSpPr/>
              <p:nvPr/>
            </p:nvSpPr>
            <p:spPr>
              <a:xfrm>
                <a:off x="10667140" y="5794717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83" name="Rectangle 282">
                <a:extLst>
                  <a:ext uri="{FF2B5EF4-FFF2-40B4-BE49-F238E27FC236}">
                    <a16:creationId xmlns:a16="http://schemas.microsoft.com/office/drawing/2014/main" id="{C23BF6EE-013D-4AE3-9295-157FBAA7201B}"/>
                  </a:ext>
                </a:extLst>
              </p:cNvPr>
              <p:cNvSpPr/>
              <p:nvPr/>
            </p:nvSpPr>
            <p:spPr>
              <a:xfrm>
                <a:off x="10060114" y="6035617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84" name="Rectangle 283">
                <a:extLst>
                  <a:ext uri="{FF2B5EF4-FFF2-40B4-BE49-F238E27FC236}">
                    <a16:creationId xmlns:a16="http://schemas.microsoft.com/office/drawing/2014/main" id="{658CFE53-1B10-4B92-9C3E-E84EFA57BB5A}"/>
                  </a:ext>
                </a:extLst>
              </p:cNvPr>
              <p:cNvSpPr/>
              <p:nvPr/>
            </p:nvSpPr>
            <p:spPr>
              <a:xfrm>
                <a:off x="10660534" y="6035616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26034F3-28D8-4CDE-9667-CAEAD1665CA0}"/>
                </a:ext>
              </a:extLst>
            </p:cNvPr>
            <p:cNvGrpSpPr/>
            <p:nvPr/>
          </p:nvGrpSpPr>
          <p:grpSpPr>
            <a:xfrm>
              <a:off x="24349607" y="1753059"/>
              <a:ext cx="13021934" cy="5994550"/>
              <a:chOff x="-330506" y="1753059"/>
              <a:chExt cx="13021934" cy="5994550"/>
            </a:xfrm>
          </p:grpSpPr>
          <p:sp>
            <p:nvSpPr>
              <p:cNvPr id="104" name="Rectangle: Rounded Corners 103">
                <a:extLst>
                  <a:ext uri="{FF2B5EF4-FFF2-40B4-BE49-F238E27FC236}">
                    <a16:creationId xmlns:a16="http://schemas.microsoft.com/office/drawing/2014/main" id="{5B18046B-94CC-43D3-B784-F192BF75DCD0}"/>
                  </a:ext>
                </a:extLst>
              </p:cNvPr>
              <p:cNvSpPr/>
              <p:nvPr/>
            </p:nvSpPr>
            <p:spPr>
              <a:xfrm>
                <a:off x="721604" y="3283026"/>
                <a:ext cx="1404651" cy="3668617"/>
              </a:xfrm>
              <a:prstGeom prst="roundRect">
                <a:avLst>
                  <a:gd name="adj" fmla="val 2659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05" name="Oval 104">
                <a:extLst>
                  <a:ext uri="{FF2B5EF4-FFF2-40B4-BE49-F238E27FC236}">
                    <a16:creationId xmlns:a16="http://schemas.microsoft.com/office/drawing/2014/main" id="{14EA5F67-E0A0-4B63-A981-A1568882F674}"/>
                  </a:ext>
                </a:extLst>
              </p:cNvPr>
              <p:cNvSpPr/>
              <p:nvPr/>
            </p:nvSpPr>
            <p:spPr>
              <a:xfrm>
                <a:off x="-330506" y="5960125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594FC1B9-2F18-410C-97A5-4FCEA48173CF}"/>
                  </a:ext>
                </a:extLst>
              </p:cNvPr>
              <p:cNvSpPr/>
              <p:nvPr/>
            </p:nvSpPr>
            <p:spPr>
              <a:xfrm>
                <a:off x="881349" y="356946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470E2EFC-26E6-4815-8DB4-5C71E78EFB60}"/>
                  </a:ext>
                </a:extLst>
              </p:cNvPr>
              <p:cNvSpPr/>
              <p:nvPr/>
            </p:nvSpPr>
            <p:spPr>
              <a:xfrm>
                <a:off x="1481769" y="356946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23D5B29D-F79B-41DC-81BF-E0CA132FF151}"/>
                  </a:ext>
                </a:extLst>
              </p:cNvPr>
              <p:cNvSpPr/>
              <p:nvPr/>
            </p:nvSpPr>
            <p:spPr>
              <a:xfrm>
                <a:off x="1481768" y="39109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66B2BB44-3877-4F07-9B3D-2D70081FDAE4}"/>
                  </a:ext>
                </a:extLst>
              </p:cNvPr>
              <p:cNvSpPr/>
              <p:nvPr/>
            </p:nvSpPr>
            <p:spPr>
              <a:xfrm>
                <a:off x="881349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64E1DBCC-C3A1-4DC3-A244-EE0A8140C1A7}"/>
                  </a:ext>
                </a:extLst>
              </p:cNvPr>
              <p:cNvSpPr/>
              <p:nvPr/>
            </p:nvSpPr>
            <p:spPr>
              <a:xfrm>
                <a:off x="881348" y="42717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F6BA2C46-693B-4D05-BBBF-771A7C3B7377}"/>
                  </a:ext>
                </a:extLst>
              </p:cNvPr>
              <p:cNvSpPr/>
              <p:nvPr/>
            </p:nvSpPr>
            <p:spPr>
              <a:xfrm>
                <a:off x="1481767" y="42717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E0B72C7A-BCCE-4201-BBAF-7E6F1DD9B418}"/>
                  </a:ext>
                </a:extLst>
              </p:cNvPr>
              <p:cNvSpPr/>
              <p:nvPr/>
            </p:nvSpPr>
            <p:spPr>
              <a:xfrm>
                <a:off x="1462487" y="459402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228BBCB2-373E-4190-9CAC-80600A51AC8F}"/>
                  </a:ext>
                </a:extLst>
              </p:cNvPr>
              <p:cNvSpPr/>
              <p:nvPr/>
            </p:nvSpPr>
            <p:spPr>
              <a:xfrm>
                <a:off x="871708" y="458714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42037A7D-94D9-4EE7-A958-B659379BF93B}"/>
                  </a:ext>
                </a:extLst>
              </p:cNvPr>
              <p:cNvSpPr/>
              <p:nvPr/>
            </p:nvSpPr>
            <p:spPr>
              <a:xfrm>
                <a:off x="862067" y="489974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6A7831DB-75DE-4AB9-A1B3-8AB4346F635D}"/>
                  </a:ext>
                </a:extLst>
              </p:cNvPr>
              <p:cNvSpPr/>
              <p:nvPr/>
            </p:nvSpPr>
            <p:spPr>
              <a:xfrm>
                <a:off x="1462487" y="489974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9C56B79A-1771-4F75-9D00-0B6CBBBC4A0F}"/>
                  </a:ext>
                </a:extLst>
              </p:cNvPr>
              <p:cNvSpPr/>
              <p:nvPr/>
            </p:nvSpPr>
            <p:spPr>
              <a:xfrm>
                <a:off x="1462486" y="524127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AD84FC87-85F2-4F9C-848F-99EC9E4762BD}"/>
                  </a:ext>
                </a:extLst>
              </p:cNvPr>
              <p:cNvSpPr/>
              <p:nvPr/>
            </p:nvSpPr>
            <p:spPr>
              <a:xfrm>
                <a:off x="862067" y="525504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18" name="Rectangle: Rounded Corners 117">
                <a:extLst>
                  <a:ext uri="{FF2B5EF4-FFF2-40B4-BE49-F238E27FC236}">
                    <a16:creationId xmlns:a16="http://schemas.microsoft.com/office/drawing/2014/main" id="{C177CB25-7312-40E7-AC66-8D61C4B7047B}"/>
                  </a:ext>
                </a:extLst>
              </p:cNvPr>
              <p:cNvSpPr/>
              <p:nvPr/>
            </p:nvSpPr>
            <p:spPr>
              <a:xfrm>
                <a:off x="2266718" y="2137272"/>
                <a:ext cx="1404651" cy="5104941"/>
              </a:xfrm>
              <a:prstGeom prst="roundRect">
                <a:avLst>
                  <a:gd name="adj" fmla="val 19130"/>
                </a:avLst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19" name="Oval 118">
                <a:extLst>
                  <a:ext uri="{FF2B5EF4-FFF2-40B4-BE49-F238E27FC236}">
                    <a16:creationId xmlns:a16="http://schemas.microsoft.com/office/drawing/2014/main" id="{7D0469A3-6140-4CB5-BEC9-A21838AE0EB7}"/>
                  </a:ext>
                </a:extLst>
              </p:cNvPr>
              <p:cNvSpPr/>
              <p:nvPr/>
            </p:nvSpPr>
            <p:spPr>
              <a:xfrm>
                <a:off x="1922442" y="6205248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7EB86FBE-1BE6-42FF-BFF2-46BEC97BD74A}"/>
                  </a:ext>
                </a:extLst>
              </p:cNvPr>
              <p:cNvSpPr/>
              <p:nvPr/>
            </p:nvSpPr>
            <p:spPr>
              <a:xfrm>
                <a:off x="2456762" y="248155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5B1F01A9-DD4F-4EE6-91D6-FF2022FF9C1E}"/>
                  </a:ext>
                </a:extLst>
              </p:cNvPr>
              <p:cNvSpPr/>
              <p:nvPr/>
            </p:nvSpPr>
            <p:spPr>
              <a:xfrm>
                <a:off x="3057182" y="248155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B6F54E2A-136A-4E79-9F18-1C0130A52ECC}"/>
                  </a:ext>
                </a:extLst>
              </p:cNvPr>
              <p:cNvSpPr/>
              <p:nvPr/>
            </p:nvSpPr>
            <p:spPr>
              <a:xfrm>
                <a:off x="3057181" y="28230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601C0745-127A-46B1-8EF1-59C8B9603C7D}"/>
                  </a:ext>
                </a:extLst>
              </p:cNvPr>
              <p:cNvSpPr/>
              <p:nvPr/>
            </p:nvSpPr>
            <p:spPr>
              <a:xfrm>
                <a:off x="2456762" y="283684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273CBB61-31F4-434B-84D5-E034F68E8345}"/>
                  </a:ext>
                </a:extLst>
              </p:cNvPr>
              <p:cNvSpPr/>
              <p:nvPr/>
            </p:nvSpPr>
            <p:spPr>
              <a:xfrm>
                <a:off x="2456761" y="31838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E35913E2-01A7-44C1-AC86-7964CE46A3A3}"/>
                  </a:ext>
                </a:extLst>
              </p:cNvPr>
              <p:cNvSpPr/>
              <p:nvPr/>
            </p:nvSpPr>
            <p:spPr>
              <a:xfrm>
                <a:off x="3057180" y="31838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7EED873B-36D6-4274-A9D6-93D8B0331106}"/>
                  </a:ext>
                </a:extLst>
              </p:cNvPr>
              <p:cNvSpPr/>
              <p:nvPr/>
            </p:nvSpPr>
            <p:spPr>
              <a:xfrm>
                <a:off x="2470531" y="350888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DA80480C-F555-43AB-A356-4C19B3545215}"/>
                  </a:ext>
                </a:extLst>
              </p:cNvPr>
              <p:cNvSpPr/>
              <p:nvPr/>
            </p:nvSpPr>
            <p:spPr>
              <a:xfrm>
                <a:off x="3070951" y="350888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3E0FA446-30F5-4187-A034-56B599EEDE87}"/>
                  </a:ext>
                </a:extLst>
              </p:cNvPr>
              <p:cNvSpPr/>
              <p:nvPr/>
            </p:nvSpPr>
            <p:spPr>
              <a:xfrm>
                <a:off x="3070950" y="38504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20031050-DA84-4FE0-83EE-85D521B3F171}"/>
                  </a:ext>
                </a:extLst>
              </p:cNvPr>
              <p:cNvSpPr/>
              <p:nvPr/>
            </p:nvSpPr>
            <p:spPr>
              <a:xfrm>
                <a:off x="2470531" y="386417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7D75C46F-08A3-4BD7-B50A-AB9D479242AA}"/>
                  </a:ext>
                </a:extLst>
              </p:cNvPr>
              <p:cNvSpPr/>
              <p:nvPr/>
            </p:nvSpPr>
            <p:spPr>
              <a:xfrm>
                <a:off x="2470530" y="42112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9B821AD5-F8E2-48EB-8351-201F9A5176D4}"/>
                  </a:ext>
                </a:extLst>
              </p:cNvPr>
              <p:cNvSpPr/>
              <p:nvPr/>
            </p:nvSpPr>
            <p:spPr>
              <a:xfrm>
                <a:off x="3070949" y="42112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D77BF053-63F2-4B17-A818-F57ADBF38E35}"/>
                  </a:ext>
                </a:extLst>
              </p:cNvPr>
              <p:cNvSpPr/>
              <p:nvPr/>
            </p:nvSpPr>
            <p:spPr>
              <a:xfrm>
                <a:off x="2470530" y="454307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40FFCDC5-F3F1-4F63-BE28-A517DB0E7A18}"/>
                  </a:ext>
                </a:extLst>
              </p:cNvPr>
              <p:cNvSpPr/>
              <p:nvPr/>
            </p:nvSpPr>
            <p:spPr>
              <a:xfrm>
                <a:off x="3070950" y="45430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F7DDF731-E572-4752-BD4C-E881864CDF11}"/>
                  </a:ext>
                </a:extLst>
              </p:cNvPr>
              <p:cNvSpPr/>
              <p:nvPr/>
            </p:nvSpPr>
            <p:spPr>
              <a:xfrm>
                <a:off x="3070949" y="48846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94DE5368-F01D-482A-BF96-CA9124EB4D6A}"/>
                  </a:ext>
                </a:extLst>
              </p:cNvPr>
              <p:cNvSpPr/>
              <p:nvPr/>
            </p:nvSpPr>
            <p:spPr>
              <a:xfrm>
                <a:off x="2470530" y="489837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805D5FEA-2545-4253-947A-C5775258013C}"/>
                  </a:ext>
                </a:extLst>
              </p:cNvPr>
              <p:cNvSpPr/>
              <p:nvPr/>
            </p:nvSpPr>
            <p:spPr>
              <a:xfrm>
                <a:off x="2470529" y="5245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AF023A6C-D85C-4C78-91F3-BAA0FDC37301}"/>
                  </a:ext>
                </a:extLst>
              </p:cNvPr>
              <p:cNvSpPr/>
              <p:nvPr/>
            </p:nvSpPr>
            <p:spPr>
              <a:xfrm>
                <a:off x="3070948" y="5245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662993EE-6CEC-42F7-A3DE-66A5B2607AAB}"/>
                  </a:ext>
                </a:extLst>
              </p:cNvPr>
              <p:cNvSpPr/>
              <p:nvPr/>
            </p:nvSpPr>
            <p:spPr>
              <a:xfrm>
                <a:off x="4636718" y="4664263"/>
                <a:ext cx="96399" cy="157889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39" name="Oval 138">
                <a:extLst>
                  <a:ext uri="{FF2B5EF4-FFF2-40B4-BE49-F238E27FC236}">
                    <a16:creationId xmlns:a16="http://schemas.microsoft.com/office/drawing/2014/main" id="{427B4511-76FF-4BC0-A16F-D7944E85E8B4}"/>
                  </a:ext>
                </a:extLst>
              </p:cNvPr>
              <p:cNvSpPr/>
              <p:nvPr/>
            </p:nvSpPr>
            <p:spPr>
              <a:xfrm>
                <a:off x="3717732" y="5960124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40" name="Rectangle: Rounded Corners 139">
                <a:extLst>
                  <a:ext uri="{FF2B5EF4-FFF2-40B4-BE49-F238E27FC236}">
                    <a16:creationId xmlns:a16="http://schemas.microsoft.com/office/drawing/2014/main" id="{54CBFA2F-B041-4AA6-8AFA-B0515E4E9892}"/>
                  </a:ext>
                </a:extLst>
              </p:cNvPr>
              <p:cNvSpPr/>
              <p:nvPr/>
            </p:nvSpPr>
            <p:spPr>
              <a:xfrm>
                <a:off x="5670013" y="1753059"/>
                <a:ext cx="1404651" cy="5104941"/>
              </a:xfrm>
              <a:prstGeom prst="roundRect">
                <a:avLst>
                  <a:gd name="adj" fmla="val 0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141" name="Oval 140">
                <a:extLst>
                  <a:ext uri="{FF2B5EF4-FFF2-40B4-BE49-F238E27FC236}">
                    <a16:creationId xmlns:a16="http://schemas.microsoft.com/office/drawing/2014/main" id="{405982E3-23BE-4B46-AAA0-343C24F2D870}"/>
                  </a:ext>
                </a:extLst>
              </p:cNvPr>
              <p:cNvSpPr/>
              <p:nvPr/>
            </p:nvSpPr>
            <p:spPr>
              <a:xfrm>
                <a:off x="4315856" y="4359934"/>
                <a:ext cx="689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id="{E8AFBE33-2376-4AD8-9802-51B139FF706F}"/>
                  </a:ext>
                </a:extLst>
              </p:cNvPr>
              <p:cNvSpPr/>
              <p:nvPr/>
            </p:nvSpPr>
            <p:spPr>
              <a:xfrm>
                <a:off x="4660366" y="4350554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43" name="Oval 142">
                <a:extLst>
                  <a:ext uri="{FF2B5EF4-FFF2-40B4-BE49-F238E27FC236}">
                    <a16:creationId xmlns:a16="http://schemas.microsoft.com/office/drawing/2014/main" id="{567A0209-B97A-4CC3-A09E-AC9F8AA41045}"/>
                  </a:ext>
                </a:extLst>
              </p:cNvPr>
              <p:cNvSpPr/>
              <p:nvPr/>
            </p:nvSpPr>
            <p:spPr>
              <a:xfrm>
                <a:off x="4410651" y="4105430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144" name="Oval 143">
                <a:extLst>
                  <a:ext uri="{FF2B5EF4-FFF2-40B4-BE49-F238E27FC236}">
                    <a16:creationId xmlns:a16="http://schemas.microsoft.com/office/drawing/2014/main" id="{5CDBB974-F42D-4DEA-B312-3CA9A0FB1D8F}"/>
                  </a:ext>
                </a:extLst>
              </p:cNvPr>
              <p:cNvSpPr/>
              <p:nvPr/>
            </p:nvSpPr>
            <p:spPr>
              <a:xfrm>
                <a:off x="4032721" y="431818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1DFD6377-FB8A-463B-A16C-36169AB1C24E}"/>
                  </a:ext>
                </a:extLst>
              </p:cNvPr>
              <p:cNvSpPr/>
              <p:nvPr/>
            </p:nvSpPr>
            <p:spPr>
              <a:xfrm>
                <a:off x="5835963" y="219510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4D2758D6-251E-4A05-8F28-98E1A55ED847}"/>
                  </a:ext>
                </a:extLst>
              </p:cNvPr>
              <p:cNvSpPr/>
              <p:nvPr/>
            </p:nvSpPr>
            <p:spPr>
              <a:xfrm>
                <a:off x="6436383" y="219510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6D82CAAB-4A4C-42CB-AF95-398C23924ED3}"/>
                  </a:ext>
                </a:extLst>
              </p:cNvPr>
              <p:cNvSpPr/>
              <p:nvPr/>
            </p:nvSpPr>
            <p:spPr>
              <a:xfrm>
                <a:off x="6436382" y="25366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BED47592-83E5-4BBA-9DC1-12D639F7EF87}"/>
                  </a:ext>
                </a:extLst>
              </p:cNvPr>
              <p:cNvSpPr/>
              <p:nvPr/>
            </p:nvSpPr>
            <p:spPr>
              <a:xfrm>
                <a:off x="5835963" y="2550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49" name="Rectangle 148">
                <a:extLst>
                  <a:ext uri="{FF2B5EF4-FFF2-40B4-BE49-F238E27FC236}">
                    <a16:creationId xmlns:a16="http://schemas.microsoft.com/office/drawing/2014/main" id="{EAE13369-B4EA-40FF-8ACA-11FC7B139F8F}"/>
                  </a:ext>
                </a:extLst>
              </p:cNvPr>
              <p:cNvSpPr/>
              <p:nvPr/>
            </p:nvSpPr>
            <p:spPr>
              <a:xfrm>
                <a:off x="5835962" y="28974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6E5D517B-5E81-48C0-9E14-EB46EE488A46}"/>
                  </a:ext>
                </a:extLst>
              </p:cNvPr>
              <p:cNvSpPr/>
              <p:nvPr/>
            </p:nvSpPr>
            <p:spPr>
              <a:xfrm>
                <a:off x="6436381" y="28974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66F78449-DA76-49B8-BE13-B02872EDA1F1}"/>
                  </a:ext>
                </a:extLst>
              </p:cNvPr>
              <p:cNvSpPr/>
              <p:nvPr/>
            </p:nvSpPr>
            <p:spPr>
              <a:xfrm>
                <a:off x="5849732" y="322243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B1ECA09D-5665-42A6-A58E-29745596E79E}"/>
                  </a:ext>
                </a:extLst>
              </p:cNvPr>
              <p:cNvSpPr/>
              <p:nvPr/>
            </p:nvSpPr>
            <p:spPr>
              <a:xfrm>
                <a:off x="6450152" y="322243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53" name="Rectangle 152">
                <a:extLst>
                  <a:ext uri="{FF2B5EF4-FFF2-40B4-BE49-F238E27FC236}">
                    <a16:creationId xmlns:a16="http://schemas.microsoft.com/office/drawing/2014/main" id="{5D5556AF-C3F5-4951-BC76-0045322E04FA}"/>
                  </a:ext>
                </a:extLst>
              </p:cNvPr>
              <p:cNvSpPr/>
              <p:nvPr/>
            </p:nvSpPr>
            <p:spPr>
              <a:xfrm>
                <a:off x="6450151" y="35639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54" name="Rectangle 153">
                <a:extLst>
                  <a:ext uri="{FF2B5EF4-FFF2-40B4-BE49-F238E27FC236}">
                    <a16:creationId xmlns:a16="http://schemas.microsoft.com/office/drawing/2014/main" id="{3B2930B6-6246-4C7F-80C7-8899EADE7723}"/>
                  </a:ext>
                </a:extLst>
              </p:cNvPr>
              <p:cNvSpPr/>
              <p:nvPr/>
            </p:nvSpPr>
            <p:spPr>
              <a:xfrm>
                <a:off x="5849732" y="357772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55" name="Rectangle 154">
                <a:extLst>
                  <a:ext uri="{FF2B5EF4-FFF2-40B4-BE49-F238E27FC236}">
                    <a16:creationId xmlns:a16="http://schemas.microsoft.com/office/drawing/2014/main" id="{D2DBE662-D58E-49E7-9ABC-CB8906A560ED}"/>
                  </a:ext>
                </a:extLst>
              </p:cNvPr>
              <p:cNvSpPr/>
              <p:nvPr/>
            </p:nvSpPr>
            <p:spPr>
              <a:xfrm>
                <a:off x="5849731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56" name="Rectangle 155">
                <a:extLst>
                  <a:ext uri="{FF2B5EF4-FFF2-40B4-BE49-F238E27FC236}">
                    <a16:creationId xmlns:a16="http://schemas.microsoft.com/office/drawing/2014/main" id="{27AAE49D-2442-4C86-A6C1-11FA7184929B}"/>
                  </a:ext>
                </a:extLst>
              </p:cNvPr>
              <p:cNvSpPr/>
              <p:nvPr/>
            </p:nvSpPr>
            <p:spPr>
              <a:xfrm>
                <a:off x="6450150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57" name="Rectangle 156">
                <a:extLst>
                  <a:ext uri="{FF2B5EF4-FFF2-40B4-BE49-F238E27FC236}">
                    <a16:creationId xmlns:a16="http://schemas.microsoft.com/office/drawing/2014/main" id="{BE203C1F-4668-426E-B9F0-CAFAA3AD0DB1}"/>
                  </a:ext>
                </a:extLst>
              </p:cNvPr>
              <p:cNvSpPr/>
              <p:nvPr/>
            </p:nvSpPr>
            <p:spPr>
              <a:xfrm>
                <a:off x="5849731" y="425663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58" name="Rectangle 157">
                <a:extLst>
                  <a:ext uri="{FF2B5EF4-FFF2-40B4-BE49-F238E27FC236}">
                    <a16:creationId xmlns:a16="http://schemas.microsoft.com/office/drawing/2014/main" id="{56CEB744-5558-43CC-92C4-D69AFCC8C1E6}"/>
                  </a:ext>
                </a:extLst>
              </p:cNvPr>
              <p:cNvSpPr/>
              <p:nvPr/>
            </p:nvSpPr>
            <p:spPr>
              <a:xfrm>
                <a:off x="6450151" y="42566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59" name="Rectangle 158">
                <a:extLst>
                  <a:ext uri="{FF2B5EF4-FFF2-40B4-BE49-F238E27FC236}">
                    <a16:creationId xmlns:a16="http://schemas.microsoft.com/office/drawing/2014/main" id="{6DDD943E-BF1E-46E5-BBD3-67C0A9AAFCB4}"/>
                  </a:ext>
                </a:extLst>
              </p:cNvPr>
              <p:cNvSpPr/>
              <p:nvPr/>
            </p:nvSpPr>
            <p:spPr>
              <a:xfrm>
                <a:off x="6450150" y="45981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60" name="Rectangle 159">
                <a:extLst>
                  <a:ext uri="{FF2B5EF4-FFF2-40B4-BE49-F238E27FC236}">
                    <a16:creationId xmlns:a16="http://schemas.microsoft.com/office/drawing/2014/main" id="{16241A38-5C6E-4E34-B6B8-7E502C1F01A7}"/>
                  </a:ext>
                </a:extLst>
              </p:cNvPr>
              <p:cNvSpPr/>
              <p:nvPr/>
            </p:nvSpPr>
            <p:spPr>
              <a:xfrm>
                <a:off x="5849731" y="461192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61" name="Rectangle 160">
                <a:extLst>
                  <a:ext uri="{FF2B5EF4-FFF2-40B4-BE49-F238E27FC236}">
                    <a16:creationId xmlns:a16="http://schemas.microsoft.com/office/drawing/2014/main" id="{F1A20DB7-5F08-4174-A773-08076AC371B7}"/>
                  </a:ext>
                </a:extLst>
              </p:cNvPr>
              <p:cNvSpPr/>
              <p:nvPr/>
            </p:nvSpPr>
            <p:spPr>
              <a:xfrm>
                <a:off x="5849730" y="49589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62" name="Rectangle 161">
                <a:extLst>
                  <a:ext uri="{FF2B5EF4-FFF2-40B4-BE49-F238E27FC236}">
                    <a16:creationId xmlns:a16="http://schemas.microsoft.com/office/drawing/2014/main" id="{B7D136FE-DBE3-47EE-937F-00D057ADEF1D}"/>
                  </a:ext>
                </a:extLst>
              </p:cNvPr>
              <p:cNvSpPr/>
              <p:nvPr/>
            </p:nvSpPr>
            <p:spPr>
              <a:xfrm>
                <a:off x="6450149" y="49589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63" name="Rectangle 162">
                <a:extLst>
                  <a:ext uri="{FF2B5EF4-FFF2-40B4-BE49-F238E27FC236}">
                    <a16:creationId xmlns:a16="http://schemas.microsoft.com/office/drawing/2014/main" id="{5F0E71D1-E8E0-4A4F-9805-24FEFDDEADBD}"/>
                  </a:ext>
                </a:extLst>
              </p:cNvPr>
              <p:cNvSpPr/>
              <p:nvPr/>
            </p:nvSpPr>
            <p:spPr>
              <a:xfrm>
                <a:off x="7729887" y="5300080"/>
                <a:ext cx="96399" cy="157889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21FEC7BD-16BF-4D1E-89B1-5D28F2767665}"/>
                  </a:ext>
                </a:extLst>
              </p:cNvPr>
              <p:cNvSpPr/>
              <p:nvPr/>
            </p:nvSpPr>
            <p:spPr>
              <a:xfrm>
                <a:off x="7753535" y="4986371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65" name="Oval 164">
                <a:extLst>
                  <a:ext uri="{FF2B5EF4-FFF2-40B4-BE49-F238E27FC236}">
                    <a16:creationId xmlns:a16="http://schemas.microsoft.com/office/drawing/2014/main" id="{570AE22B-079E-4701-B918-4EEF139F904A}"/>
                  </a:ext>
                </a:extLst>
              </p:cNvPr>
              <p:cNvSpPr/>
              <p:nvPr/>
            </p:nvSpPr>
            <p:spPr>
              <a:xfrm>
                <a:off x="7503820" y="474124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166" name="Oval 165">
                <a:extLst>
                  <a:ext uri="{FF2B5EF4-FFF2-40B4-BE49-F238E27FC236}">
                    <a16:creationId xmlns:a16="http://schemas.microsoft.com/office/drawing/2014/main" id="{420F079D-E9C7-426B-8A95-321952AE4EDE}"/>
                  </a:ext>
                </a:extLst>
              </p:cNvPr>
              <p:cNvSpPr/>
              <p:nvPr/>
            </p:nvSpPr>
            <p:spPr>
              <a:xfrm>
                <a:off x="7125890" y="4954004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grpSp>
            <p:nvGrpSpPr>
              <p:cNvPr id="167" name="Group 166">
                <a:extLst>
                  <a:ext uri="{FF2B5EF4-FFF2-40B4-BE49-F238E27FC236}">
                    <a16:creationId xmlns:a16="http://schemas.microsoft.com/office/drawing/2014/main" id="{44154C44-E58F-48CE-9D76-53F5A6D3A727}"/>
                  </a:ext>
                </a:extLst>
              </p:cNvPr>
              <p:cNvGrpSpPr/>
              <p:nvPr/>
            </p:nvGrpSpPr>
            <p:grpSpPr>
              <a:xfrm>
                <a:off x="10834108" y="4607411"/>
                <a:ext cx="1272576" cy="2137730"/>
                <a:chOff x="10937915" y="4557685"/>
                <a:chExt cx="1272576" cy="2137730"/>
              </a:xfrm>
            </p:grpSpPr>
            <p:sp>
              <p:nvSpPr>
                <p:cNvPr id="192" name="Rectangle 191">
                  <a:extLst>
                    <a:ext uri="{FF2B5EF4-FFF2-40B4-BE49-F238E27FC236}">
                      <a16:creationId xmlns:a16="http://schemas.microsoft.com/office/drawing/2014/main" id="{430FF786-93B7-473F-A246-FB559FC0D573}"/>
                    </a:ext>
                  </a:extLst>
                </p:cNvPr>
                <p:cNvSpPr/>
                <p:nvPr/>
              </p:nvSpPr>
              <p:spPr>
                <a:xfrm>
                  <a:off x="11541912" y="5116518"/>
                  <a:ext cx="96399" cy="157889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  <p:sp>
              <p:nvSpPr>
                <p:cNvPr id="193" name="Oval 192">
                  <a:extLst>
                    <a:ext uri="{FF2B5EF4-FFF2-40B4-BE49-F238E27FC236}">
                      <a16:creationId xmlns:a16="http://schemas.microsoft.com/office/drawing/2014/main" id="{9B576487-A78C-4534-B190-EDB1AADA943B}"/>
                    </a:ext>
                  </a:extLst>
                </p:cNvPr>
                <p:cNvSpPr/>
                <p:nvPr/>
              </p:nvSpPr>
              <p:spPr>
                <a:xfrm>
                  <a:off x="11565560" y="4802809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  <p:sp>
              <p:nvSpPr>
                <p:cNvPr id="194" name="Oval 193">
                  <a:extLst>
                    <a:ext uri="{FF2B5EF4-FFF2-40B4-BE49-F238E27FC236}">
                      <a16:creationId xmlns:a16="http://schemas.microsoft.com/office/drawing/2014/main" id="{53935277-993B-4638-BE99-A98D35017891}"/>
                    </a:ext>
                  </a:extLst>
                </p:cNvPr>
                <p:cNvSpPr/>
                <p:nvPr/>
              </p:nvSpPr>
              <p:spPr>
                <a:xfrm>
                  <a:off x="11315845" y="4557685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 dirty="0"/>
                </a:p>
              </p:txBody>
            </p:sp>
            <p:sp>
              <p:nvSpPr>
                <p:cNvPr id="195" name="Oval 194">
                  <a:extLst>
                    <a:ext uri="{FF2B5EF4-FFF2-40B4-BE49-F238E27FC236}">
                      <a16:creationId xmlns:a16="http://schemas.microsoft.com/office/drawing/2014/main" id="{99B855AA-3BE8-4DB3-948A-0010791B035D}"/>
                    </a:ext>
                  </a:extLst>
                </p:cNvPr>
                <p:cNvSpPr/>
                <p:nvPr/>
              </p:nvSpPr>
              <p:spPr>
                <a:xfrm>
                  <a:off x="10937915" y="4770442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 dirty="0"/>
                </a:p>
              </p:txBody>
            </p:sp>
            <p:sp>
              <p:nvSpPr>
                <p:cNvPr id="196" name="Oval 195">
                  <a:extLst>
                    <a:ext uri="{FF2B5EF4-FFF2-40B4-BE49-F238E27FC236}">
                      <a16:creationId xmlns:a16="http://schemas.microsoft.com/office/drawing/2014/main" id="{8D114220-E0D2-40D6-88C1-18F9729DA11D}"/>
                    </a:ext>
                  </a:extLst>
                </p:cNvPr>
                <p:cNvSpPr/>
                <p:nvPr/>
              </p:nvSpPr>
              <p:spPr>
                <a:xfrm>
                  <a:off x="11270080" y="4874565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</p:grpSp>
          <p:sp>
            <p:nvSpPr>
              <p:cNvPr id="168" name="Oval 167">
                <a:extLst>
                  <a:ext uri="{FF2B5EF4-FFF2-40B4-BE49-F238E27FC236}">
                    <a16:creationId xmlns:a16="http://schemas.microsoft.com/office/drawing/2014/main" id="{84F53C4E-73DA-4E4E-9871-A4B2E5FF3177}"/>
                  </a:ext>
                </a:extLst>
              </p:cNvPr>
              <p:cNvSpPr/>
              <p:nvPr/>
            </p:nvSpPr>
            <p:spPr>
              <a:xfrm>
                <a:off x="7458055" y="505812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69" name="Oval 168">
                <a:extLst>
                  <a:ext uri="{FF2B5EF4-FFF2-40B4-BE49-F238E27FC236}">
                    <a16:creationId xmlns:a16="http://schemas.microsoft.com/office/drawing/2014/main" id="{44BCDAEA-A585-4827-BFD2-82FCC2998D52}"/>
                  </a:ext>
                </a:extLst>
              </p:cNvPr>
              <p:cNvSpPr/>
              <p:nvPr/>
            </p:nvSpPr>
            <p:spPr>
              <a:xfrm>
                <a:off x="6990965" y="6243160"/>
                <a:ext cx="1525140" cy="1228424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70" name="Rectangle: Rounded Corners 169">
                <a:extLst>
                  <a:ext uri="{FF2B5EF4-FFF2-40B4-BE49-F238E27FC236}">
                    <a16:creationId xmlns:a16="http://schemas.microsoft.com/office/drawing/2014/main" id="{1DE984FB-3DDF-4A78-B13C-494E27D9E137}"/>
                  </a:ext>
                </a:extLst>
              </p:cNvPr>
              <p:cNvSpPr/>
              <p:nvPr/>
            </p:nvSpPr>
            <p:spPr>
              <a:xfrm>
                <a:off x="8550970" y="3235702"/>
                <a:ext cx="1404651" cy="3668617"/>
              </a:xfrm>
              <a:prstGeom prst="roundRect">
                <a:avLst>
                  <a:gd name="adj" fmla="val 2659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71" name="Rectangle 170">
                <a:extLst>
                  <a:ext uri="{FF2B5EF4-FFF2-40B4-BE49-F238E27FC236}">
                    <a16:creationId xmlns:a16="http://schemas.microsoft.com/office/drawing/2014/main" id="{5EEDA2EB-9E1D-4AD1-8B65-4DE76B99AFE5}"/>
                  </a:ext>
                </a:extLst>
              </p:cNvPr>
              <p:cNvSpPr/>
              <p:nvPr/>
            </p:nvSpPr>
            <p:spPr>
              <a:xfrm>
                <a:off x="8740962" y="357869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72" name="Rectangle 171">
                <a:extLst>
                  <a:ext uri="{FF2B5EF4-FFF2-40B4-BE49-F238E27FC236}">
                    <a16:creationId xmlns:a16="http://schemas.microsoft.com/office/drawing/2014/main" id="{85527997-67A6-4FCB-9A6D-A62648A25E04}"/>
                  </a:ext>
                </a:extLst>
              </p:cNvPr>
              <p:cNvSpPr/>
              <p:nvPr/>
            </p:nvSpPr>
            <p:spPr>
              <a:xfrm>
                <a:off x="9341382" y="357868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73" name="Rectangle 172">
                <a:extLst>
                  <a:ext uri="{FF2B5EF4-FFF2-40B4-BE49-F238E27FC236}">
                    <a16:creationId xmlns:a16="http://schemas.microsoft.com/office/drawing/2014/main" id="{9252E87F-B193-4E34-9C6B-7A028809D428}"/>
                  </a:ext>
                </a:extLst>
              </p:cNvPr>
              <p:cNvSpPr/>
              <p:nvPr/>
            </p:nvSpPr>
            <p:spPr>
              <a:xfrm>
                <a:off x="9341381" y="392021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74" name="Rectangle 173">
                <a:extLst>
                  <a:ext uri="{FF2B5EF4-FFF2-40B4-BE49-F238E27FC236}">
                    <a16:creationId xmlns:a16="http://schemas.microsoft.com/office/drawing/2014/main" id="{9CABF3FB-0A42-4510-A9CD-3166B87274BA}"/>
                  </a:ext>
                </a:extLst>
              </p:cNvPr>
              <p:cNvSpPr/>
              <p:nvPr/>
            </p:nvSpPr>
            <p:spPr>
              <a:xfrm>
                <a:off x="8740962" y="393398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75" name="Rectangle 174">
                <a:extLst>
                  <a:ext uri="{FF2B5EF4-FFF2-40B4-BE49-F238E27FC236}">
                    <a16:creationId xmlns:a16="http://schemas.microsoft.com/office/drawing/2014/main" id="{5586C924-0E26-43B5-A321-375CBD4F13F3}"/>
                  </a:ext>
                </a:extLst>
              </p:cNvPr>
              <p:cNvSpPr/>
              <p:nvPr/>
            </p:nvSpPr>
            <p:spPr>
              <a:xfrm>
                <a:off x="8739173" y="426835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76" name="Rectangle 175">
                <a:extLst>
                  <a:ext uri="{FF2B5EF4-FFF2-40B4-BE49-F238E27FC236}">
                    <a16:creationId xmlns:a16="http://schemas.microsoft.com/office/drawing/2014/main" id="{56654A78-2DB8-4E7D-BC76-97536088BD3F}"/>
                  </a:ext>
                </a:extLst>
              </p:cNvPr>
              <p:cNvSpPr/>
              <p:nvPr/>
            </p:nvSpPr>
            <p:spPr>
              <a:xfrm>
                <a:off x="9339593" y="426835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77" name="Rectangle 176">
                <a:extLst>
                  <a:ext uri="{FF2B5EF4-FFF2-40B4-BE49-F238E27FC236}">
                    <a16:creationId xmlns:a16="http://schemas.microsoft.com/office/drawing/2014/main" id="{20CED993-32B4-4BF8-850E-C730CD9B712A}"/>
                  </a:ext>
                </a:extLst>
              </p:cNvPr>
              <p:cNvSpPr/>
              <p:nvPr/>
            </p:nvSpPr>
            <p:spPr>
              <a:xfrm>
                <a:off x="9339592" y="460987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78" name="Rectangle 177">
                <a:extLst>
                  <a:ext uri="{FF2B5EF4-FFF2-40B4-BE49-F238E27FC236}">
                    <a16:creationId xmlns:a16="http://schemas.microsoft.com/office/drawing/2014/main" id="{62D2C29D-D52C-4477-9B96-49E6EC51D41C}"/>
                  </a:ext>
                </a:extLst>
              </p:cNvPr>
              <p:cNvSpPr/>
              <p:nvPr/>
            </p:nvSpPr>
            <p:spPr>
              <a:xfrm>
                <a:off x="8739173" y="462365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79" name="Rectangle 178">
                <a:extLst>
                  <a:ext uri="{FF2B5EF4-FFF2-40B4-BE49-F238E27FC236}">
                    <a16:creationId xmlns:a16="http://schemas.microsoft.com/office/drawing/2014/main" id="{1DBD60F5-65F8-4D81-ACAB-20850AE79A8A}"/>
                  </a:ext>
                </a:extLst>
              </p:cNvPr>
              <p:cNvSpPr/>
              <p:nvPr/>
            </p:nvSpPr>
            <p:spPr>
              <a:xfrm>
                <a:off x="8739173" y="493357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80" name="Rectangle 179">
                <a:extLst>
                  <a:ext uri="{FF2B5EF4-FFF2-40B4-BE49-F238E27FC236}">
                    <a16:creationId xmlns:a16="http://schemas.microsoft.com/office/drawing/2014/main" id="{D7C87D19-AA4E-4C96-A107-36769E2C4CF2}"/>
                  </a:ext>
                </a:extLst>
              </p:cNvPr>
              <p:cNvSpPr/>
              <p:nvPr/>
            </p:nvSpPr>
            <p:spPr>
              <a:xfrm>
                <a:off x="9339593" y="493357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A897C850-0BC7-4C2F-A389-92C18D9A2C85}"/>
                  </a:ext>
                </a:extLst>
              </p:cNvPr>
              <p:cNvSpPr/>
              <p:nvPr/>
            </p:nvSpPr>
            <p:spPr>
              <a:xfrm>
                <a:off x="9339592" y="527509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82" name="Rectangle: Rounded Corners 181">
                <a:extLst>
                  <a:ext uri="{FF2B5EF4-FFF2-40B4-BE49-F238E27FC236}">
                    <a16:creationId xmlns:a16="http://schemas.microsoft.com/office/drawing/2014/main" id="{D6258993-CB84-476D-B611-7DCF74F5926D}"/>
                  </a:ext>
                </a:extLst>
              </p:cNvPr>
              <p:cNvSpPr/>
              <p:nvPr/>
            </p:nvSpPr>
            <p:spPr>
              <a:xfrm>
                <a:off x="9999261" y="5359239"/>
                <a:ext cx="1073766" cy="1508194"/>
              </a:xfrm>
              <a:prstGeom prst="round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83" name="Rectangle 182">
                <a:extLst>
                  <a:ext uri="{FF2B5EF4-FFF2-40B4-BE49-F238E27FC236}">
                    <a16:creationId xmlns:a16="http://schemas.microsoft.com/office/drawing/2014/main" id="{CD58BBE3-63D0-49EB-A9AC-C33C44176D78}"/>
                  </a:ext>
                </a:extLst>
              </p:cNvPr>
              <p:cNvSpPr/>
              <p:nvPr/>
            </p:nvSpPr>
            <p:spPr>
              <a:xfrm>
                <a:off x="8739173" y="528886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84" name="Oval 183">
                <a:extLst>
                  <a:ext uri="{FF2B5EF4-FFF2-40B4-BE49-F238E27FC236}">
                    <a16:creationId xmlns:a16="http://schemas.microsoft.com/office/drawing/2014/main" id="{2319AD06-60E8-4DC9-99E5-1A9491150CE8}"/>
                  </a:ext>
                </a:extLst>
              </p:cNvPr>
              <p:cNvSpPr/>
              <p:nvPr/>
            </p:nvSpPr>
            <p:spPr>
              <a:xfrm>
                <a:off x="10785510" y="5960125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85" name="Oval 184">
                <a:extLst>
                  <a:ext uri="{FF2B5EF4-FFF2-40B4-BE49-F238E27FC236}">
                    <a16:creationId xmlns:a16="http://schemas.microsoft.com/office/drawing/2014/main" id="{0FB3C010-23D3-42C7-B9BD-8CEB7A319B95}"/>
                  </a:ext>
                </a:extLst>
              </p:cNvPr>
              <p:cNvSpPr/>
              <p:nvPr/>
            </p:nvSpPr>
            <p:spPr>
              <a:xfrm>
                <a:off x="8198828" y="6097308"/>
                <a:ext cx="1929186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D2408097-A9C6-4105-A144-78DF3ABA3DD9}"/>
                  </a:ext>
                </a:extLst>
              </p:cNvPr>
              <p:cNvSpPr/>
              <p:nvPr/>
            </p:nvSpPr>
            <p:spPr>
              <a:xfrm>
                <a:off x="10061985" y="5560754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65CE6A79-5768-4F2F-B1D3-4D85A45F5506}"/>
                  </a:ext>
                </a:extLst>
              </p:cNvPr>
              <p:cNvSpPr/>
              <p:nvPr/>
            </p:nvSpPr>
            <p:spPr>
              <a:xfrm>
                <a:off x="10662405" y="5560753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A10FC0A6-D0E6-4BB9-9E77-7D1EAD64B0BF}"/>
                  </a:ext>
                </a:extLst>
              </p:cNvPr>
              <p:cNvSpPr/>
              <p:nvPr/>
            </p:nvSpPr>
            <p:spPr>
              <a:xfrm>
                <a:off x="10066720" y="5794718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71070F20-0CE8-4DAE-807B-33D40DE7E129}"/>
                  </a:ext>
                </a:extLst>
              </p:cNvPr>
              <p:cNvSpPr/>
              <p:nvPr/>
            </p:nvSpPr>
            <p:spPr>
              <a:xfrm>
                <a:off x="10667140" y="5794717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90" name="Rectangle 189">
                <a:extLst>
                  <a:ext uri="{FF2B5EF4-FFF2-40B4-BE49-F238E27FC236}">
                    <a16:creationId xmlns:a16="http://schemas.microsoft.com/office/drawing/2014/main" id="{5FE58808-D2A0-4CD6-BC64-2EAD4B4DC9A5}"/>
                  </a:ext>
                </a:extLst>
              </p:cNvPr>
              <p:cNvSpPr/>
              <p:nvPr/>
            </p:nvSpPr>
            <p:spPr>
              <a:xfrm>
                <a:off x="10060114" y="6035617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91" name="Rectangle 190">
                <a:extLst>
                  <a:ext uri="{FF2B5EF4-FFF2-40B4-BE49-F238E27FC236}">
                    <a16:creationId xmlns:a16="http://schemas.microsoft.com/office/drawing/2014/main" id="{C4EC8A43-329C-4DB1-BFDD-08380C8F9773}"/>
                  </a:ext>
                </a:extLst>
              </p:cNvPr>
              <p:cNvSpPr/>
              <p:nvPr/>
            </p:nvSpPr>
            <p:spPr>
              <a:xfrm>
                <a:off x="10660534" y="6035616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EFB6172-0FE7-4390-A549-C3455CD973F5}"/>
                </a:ext>
              </a:extLst>
            </p:cNvPr>
            <p:cNvGrpSpPr/>
            <p:nvPr/>
          </p:nvGrpSpPr>
          <p:grpSpPr>
            <a:xfrm>
              <a:off x="36865457" y="1753059"/>
              <a:ext cx="13021934" cy="5994550"/>
              <a:chOff x="-330506" y="1753059"/>
              <a:chExt cx="13021934" cy="5994550"/>
            </a:xfrm>
          </p:grpSpPr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7D7CDBE7-EF33-417A-AA78-4FDE05576807}"/>
                  </a:ext>
                </a:extLst>
              </p:cNvPr>
              <p:cNvSpPr/>
              <p:nvPr/>
            </p:nvSpPr>
            <p:spPr>
              <a:xfrm>
                <a:off x="721604" y="3283026"/>
                <a:ext cx="1404651" cy="3668617"/>
              </a:xfrm>
              <a:prstGeom prst="roundRect">
                <a:avLst>
                  <a:gd name="adj" fmla="val 2659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575F5800-D178-4828-B78A-CA9C66C4F804}"/>
                  </a:ext>
                </a:extLst>
              </p:cNvPr>
              <p:cNvSpPr/>
              <p:nvPr/>
            </p:nvSpPr>
            <p:spPr>
              <a:xfrm>
                <a:off x="-330506" y="5960125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F6DEA10D-CB6A-441D-96D5-E9A170645D7F}"/>
                  </a:ext>
                </a:extLst>
              </p:cNvPr>
              <p:cNvSpPr/>
              <p:nvPr/>
            </p:nvSpPr>
            <p:spPr>
              <a:xfrm>
                <a:off x="881349" y="356946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591835B-2EEC-41EE-A2C7-666DA5093EEF}"/>
                  </a:ext>
                </a:extLst>
              </p:cNvPr>
              <p:cNvSpPr/>
              <p:nvPr/>
            </p:nvSpPr>
            <p:spPr>
              <a:xfrm>
                <a:off x="1481769" y="356946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BE292419-0FFE-4A1D-B38A-6A852856C55F}"/>
                  </a:ext>
                </a:extLst>
              </p:cNvPr>
              <p:cNvSpPr/>
              <p:nvPr/>
            </p:nvSpPr>
            <p:spPr>
              <a:xfrm>
                <a:off x="1481768" y="39109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A3BB8C8-D719-498F-8670-191F6B99C732}"/>
                  </a:ext>
                </a:extLst>
              </p:cNvPr>
              <p:cNvSpPr/>
              <p:nvPr/>
            </p:nvSpPr>
            <p:spPr>
              <a:xfrm>
                <a:off x="881349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24F23F18-DE93-4723-996B-22ACAF5B42F1}"/>
                  </a:ext>
                </a:extLst>
              </p:cNvPr>
              <p:cNvSpPr/>
              <p:nvPr/>
            </p:nvSpPr>
            <p:spPr>
              <a:xfrm>
                <a:off x="881348" y="42717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EC52FB7C-C1BF-4E77-BC83-EEF3C42127CC}"/>
                  </a:ext>
                </a:extLst>
              </p:cNvPr>
              <p:cNvSpPr/>
              <p:nvPr/>
            </p:nvSpPr>
            <p:spPr>
              <a:xfrm>
                <a:off x="1481767" y="42717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124DF17-2762-4F5B-B170-7F047DCEE836}"/>
                  </a:ext>
                </a:extLst>
              </p:cNvPr>
              <p:cNvSpPr/>
              <p:nvPr/>
            </p:nvSpPr>
            <p:spPr>
              <a:xfrm>
                <a:off x="1462487" y="459402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E9676A0-79D2-4203-81E6-60DDBB68D77F}"/>
                  </a:ext>
                </a:extLst>
              </p:cNvPr>
              <p:cNvSpPr/>
              <p:nvPr/>
            </p:nvSpPr>
            <p:spPr>
              <a:xfrm>
                <a:off x="871708" y="458714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8082CEB2-9383-4B37-8F62-8C0A95A3279F}"/>
                  </a:ext>
                </a:extLst>
              </p:cNvPr>
              <p:cNvSpPr/>
              <p:nvPr/>
            </p:nvSpPr>
            <p:spPr>
              <a:xfrm>
                <a:off x="862067" y="489974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D3975A86-5300-4468-9399-BF158E43138B}"/>
                  </a:ext>
                </a:extLst>
              </p:cNvPr>
              <p:cNvSpPr/>
              <p:nvPr/>
            </p:nvSpPr>
            <p:spPr>
              <a:xfrm>
                <a:off x="1462487" y="489974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92F97458-CF0B-4BB3-9BEB-6D83DE833048}"/>
                  </a:ext>
                </a:extLst>
              </p:cNvPr>
              <p:cNvSpPr/>
              <p:nvPr/>
            </p:nvSpPr>
            <p:spPr>
              <a:xfrm>
                <a:off x="1462486" y="524127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24BF0ABC-9660-4298-AAE5-6E376B0DB8F7}"/>
                  </a:ext>
                </a:extLst>
              </p:cNvPr>
              <p:cNvSpPr/>
              <p:nvPr/>
            </p:nvSpPr>
            <p:spPr>
              <a:xfrm>
                <a:off x="862067" y="525504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5" name="Rectangle: Rounded Corners 24">
                <a:extLst>
                  <a:ext uri="{FF2B5EF4-FFF2-40B4-BE49-F238E27FC236}">
                    <a16:creationId xmlns:a16="http://schemas.microsoft.com/office/drawing/2014/main" id="{6B60154E-0E3D-4A1C-BBA2-0F2718AE3877}"/>
                  </a:ext>
                </a:extLst>
              </p:cNvPr>
              <p:cNvSpPr/>
              <p:nvPr/>
            </p:nvSpPr>
            <p:spPr>
              <a:xfrm>
                <a:off x="2266718" y="2137272"/>
                <a:ext cx="1404651" cy="5104941"/>
              </a:xfrm>
              <a:prstGeom prst="roundRect">
                <a:avLst>
                  <a:gd name="adj" fmla="val 19130"/>
                </a:avLst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ABBDE3A2-D0C4-4792-9A9E-F2F1520324AE}"/>
                  </a:ext>
                </a:extLst>
              </p:cNvPr>
              <p:cNvSpPr/>
              <p:nvPr/>
            </p:nvSpPr>
            <p:spPr>
              <a:xfrm>
                <a:off x="1922442" y="6205248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B1C8E439-89D9-41CC-8074-C34E513BE5A1}"/>
                  </a:ext>
                </a:extLst>
              </p:cNvPr>
              <p:cNvSpPr/>
              <p:nvPr/>
            </p:nvSpPr>
            <p:spPr>
              <a:xfrm>
                <a:off x="2456762" y="248155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3E8356B-FB93-4FAA-896F-F5356FDA4723}"/>
                  </a:ext>
                </a:extLst>
              </p:cNvPr>
              <p:cNvSpPr/>
              <p:nvPr/>
            </p:nvSpPr>
            <p:spPr>
              <a:xfrm>
                <a:off x="3057182" y="248155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F217FB67-31F5-40DB-A43A-CA84A033C266}"/>
                  </a:ext>
                </a:extLst>
              </p:cNvPr>
              <p:cNvSpPr/>
              <p:nvPr/>
            </p:nvSpPr>
            <p:spPr>
              <a:xfrm>
                <a:off x="3057181" y="28230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78E06DFC-3115-40DC-8BAA-BCC3953CD0E4}"/>
                  </a:ext>
                </a:extLst>
              </p:cNvPr>
              <p:cNvSpPr/>
              <p:nvPr/>
            </p:nvSpPr>
            <p:spPr>
              <a:xfrm>
                <a:off x="2456762" y="283684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66343157-CA63-42D3-8CA1-FC3E5EECFE6B}"/>
                  </a:ext>
                </a:extLst>
              </p:cNvPr>
              <p:cNvSpPr/>
              <p:nvPr/>
            </p:nvSpPr>
            <p:spPr>
              <a:xfrm>
                <a:off x="2456761" y="31838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1873A9C7-642E-4633-B504-22A385312C25}"/>
                  </a:ext>
                </a:extLst>
              </p:cNvPr>
              <p:cNvSpPr/>
              <p:nvPr/>
            </p:nvSpPr>
            <p:spPr>
              <a:xfrm>
                <a:off x="3057180" y="31838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A10A0B99-995A-4ABA-B3B2-6E7E34301B20}"/>
                  </a:ext>
                </a:extLst>
              </p:cNvPr>
              <p:cNvSpPr/>
              <p:nvPr/>
            </p:nvSpPr>
            <p:spPr>
              <a:xfrm>
                <a:off x="2470531" y="350888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5F0E44ED-A571-4F3D-B340-99EBC64D4DFB}"/>
                  </a:ext>
                </a:extLst>
              </p:cNvPr>
              <p:cNvSpPr/>
              <p:nvPr/>
            </p:nvSpPr>
            <p:spPr>
              <a:xfrm>
                <a:off x="3070951" y="350888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F85C2215-0A53-4811-97E8-AB0DDC3BC9A0}"/>
                  </a:ext>
                </a:extLst>
              </p:cNvPr>
              <p:cNvSpPr/>
              <p:nvPr/>
            </p:nvSpPr>
            <p:spPr>
              <a:xfrm>
                <a:off x="3070950" y="38504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91AC989E-6CFC-4AD1-A4BC-2ACD07120B05}"/>
                  </a:ext>
                </a:extLst>
              </p:cNvPr>
              <p:cNvSpPr/>
              <p:nvPr/>
            </p:nvSpPr>
            <p:spPr>
              <a:xfrm>
                <a:off x="2470531" y="386417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52A837B8-4B64-4B08-B505-2C5467EAD7A3}"/>
                  </a:ext>
                </a:extLst>
              </p:cNvPr>
              <p:cNvSpPr/>
              <p:nvPr/>
            </p:nvSpPr>
            <p:spPr>
              <a:xfrm>
                <a:off x="2470530" y="42112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55D50E91-4B3B-41C1-98BD-A07EA7BF2685}"/>
                  </a:ext>
                </a:extLst>
              </p:cNvPr>
              <p:cNvSpPr/>
              <p:nvPr/>
            </p:nvSpPr>
            <p:spPr>
              <a:xfrm>
                <a:off x="3070949" y="42112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7E11D211-5930-4088-8BC6-EBDBBEC63632}"/>
                  </a:ext>
                </a:extLst>
              </p:cNvPr>
              <p:cNvSpPr/>
              <p:nvPr/>
            </p:nvSpPr>
            <p:spPr>
              <a:xfrm>
                <a:off x="2470530" y="454307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3EC00565-60B6-414B-BA5D-5E74A04F78CF}"/>
                  </a:ext>
                </a:extLst>
              </p:cNvPr>
              <p:cNvSpPr/>
              <p:nvPr/>
            </p:nvSpPr>
            <p:spPr>
              <a:xfrm>
                <a:off x="3070950" y="45430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E927446-0A72-40C6-893C-89D335180ABC}"/>
                  </a:ext>
                </a:extLst>
              </p:cNvPr>
              <p:cNvSpPr/>
              <p:nvPr/>
            </p:nvSpPr>
            <p:spPr>
              <a:xfrm>
                <a:off x="3070949" y="48846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2BF56014-0CBA-4CC0-A2AA-1EAB89A84DE3}"/>
                  </a:ext>
                </a:extLst>
              </p:cNvPr>
              <p:cNvSpPr/>
              <p:nvPr/>
            </p:nvSpPr>
            <p:spPr>
              <a:xfrm>
                <a:off x="2470530" y="489837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FEEB5D3B-07FD-4284-8A85-155F956ED68A}"/>
                  </a:ext>
                </a:extLst>
              </p:cNvPr>
              <p:cNvSpPr/>
              <p:nvPr/>
            </p:nvSpPr>
            <p:spPr>
              <a:xfrm>
                <a:off x="2470529" y="5245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5509DE30-AE5C-44EE-B756-3302B51CF323}"/>
                  </a:ext>
                </a:extLst>
              </p:cNvPr>
              <p:cNvSpPr/>
              <p:nvPr/>
            </p:nvSpPr>
            <p:spPr>
              <a:xfrm>
                <a:off x="3070948" y="5245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77D12489-C34C-40B9-B852-31FC85EC831E}"/>
                  </a:ext>
                </a:extLst>
              </p:cNvPr>
              <p:cNvSpPr/>
              <p:nvPr/>
            </p:nvSpPr>
            <p:spPr>
              <a:xfrm>
                <a:off x="4636718" y="4664263"/>
                <a:ext cx="96399" cy="157889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D4BF123B-C8B1-424E-9449-C7AD6D9D3F5A}"/>
                  </a:ext>
                </a:extLst>
              </p:cNvPr>
              <p:cNvSpPr/>
              <p:nvPr/>
            </p:nvSpPr>
            <p:spPr>
              <a:xfrm>
                <a:off x="3717732" y="5960124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E5D49D2C-DC07-4B2A-A62A-2F42939DD5D0}"/>
                  </a:ext>
                </a:extLst>
              </p:cNvPr>
              <p:cNvSpPr/>
              <p:nvPr/>
            </p:nvSpPr>
            <p:spPr>
              <a:xfrm>
                <a:off x="5670013" y="1753059"/>
                <a:ext cx="1404651" cy="5104941"/>
              </a:xfrm>
              <a:prstGeom prst="roundRect">
                <a:avLst>
                  <a:gd name="adj" fmla="val 0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352E9CB4-563B-41F4-B225-E3F4FA277C8A}"/>
                  </a:ext>
                </a:extLst>
              </p:cNvPr>
              <p:cNvSpPr/>
              <p:nvPr/>
            </p:nvSpPr>
            <p:spPr>
              <a:xfrm>
                <a:off x="4315856" y="4359934"/>
                <a:ext cx="689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D8E82CBE-B61F-43FB-93E3-4E3113124468}"/>
                  </a:ext>
                </a:extLst>
              </p:cNvPr>
              <p:cNvSpPr/>
              <p:nvPr/>
            </p:nvSpPr>
            <p:spPr>
              <a:xfrm>
                <a:off x="4660366" y="4350554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5B90BC9B-3845-40A3-8D10-35007187E4A3}"/>
                  </a:ext>
                </a:extLst>
              </p:cNvPr>
              <p:cNvSpPr/>
              <p:nvPr/>
            </p:nvSpPr>
            <p:spPr>
              <a:xfrm>
                <a:off x="4410651" y="4105430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D0A40E02-9DD2-4BEE-A826-C12F9AC26939}"/>
                  </a:ext>
                </a:extLst>
              </p:cNvPr>
              <p:cNvSpPr/>
              <p:nvPr/>
            </p:nvSpPr>
            <p:spPr>
              <a:xfrm>
                <a:off x="4032721" y="431818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0C15B979-F391-4722-8EB9-CDFAEB29B04E}"/>
                  </a:ext>
                </a:extLst>
              </p:cNvPr>
              <p:cNvSpPr/>
              <p:nvPr/>
            </p:nvSpPr>
            <p:spPr>
              <a:xfrm>
                <a:off x="5835963" y="219510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D884C477-33D3-431D-956F-E7A25F724B9A}"/>
                  </a:ext>
                </a:extLst>
              </p:cNvPr>
              <p:cNvSpPr/>
              <p:nvPr/>
            </p:nvSpPr>
            <p:spPr>
              <a:xfrm>
                <a:off x="6436383" y="219510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374F632C-5A4B-4862-9C87-1A87DA54A2C8}"/>
                  </a:ext>
                </a:extLst>
              </p:cNvPr>
              <p:cNvSpPr/>
              <p:nvPr/>
            </p:nvSpPr>
            <p:spPr>
              <a:xfrm>
                <a:off x="6436382" y="25366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57A8758B-421C-4663-AF4C-17DCA88AE80A}"/>
                  </a:ext>
                </a:extLst>
              </p:cNvPr>
              <p:cNvSpPr/>
              <p:nvPr/>
            </p:nvSpPr>
            <p:spPr>
              <a:xfrm>
                <a:off x="5835963" y="2550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BE630F83-A641-4F9C-87C2-4CCA2F422606}"/>
                  </a:ext>
                </a:extLst>
              </p:cNvPr>
              <p:cNvSpPr/>
              <p:nvPr/>
            </p:nvSpPr>
            <p:spPr>
              <a:xfrm>
                <a:off x="5835962" y="28974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4CA6A7DF-1C69-4E88-BD5B-84E4C8D28648}"/>
                  </a:ext>
                </a:extLst>
              </p:cNvPr>
              <p:cNvSpPr/>
              <p:nvPr/>
            </p:nvSpPr>
            <p:spPr>
              <a:xfrm>
                <a:off x="6436381" y="28974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FE1D657B-0341-4CAA-A7FD-265E34CE7CB9}"/>
                  </a:ext>
                </a:extLst>
              </p:cNvPr>
              <p:cNvSpPr/>
              <p:nvPr/>
            </p:nvSpPr>
            <p:spPr>
              <a:xfrm>
                <a:off x="5849732" y="322243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BA1C6DEE-DFE3-4BEC-B1EB-BE402FA25013}"/>
                  </a:ext>
                </a:extLst>
              </p:cNvPr>
              <p:cNvSpPr/>
              <p:nvPr/>
            </p:nvSpPr>
            <p:spPr>
              <a:xfrm>
                <a:off x="6450152" y="322243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ACA008C7-450D-4C8C-B902-BE8C3E560EB7}"/>
                  </a:ext>
                </a:extLst>
              </p:cNvPr>
              <p:cNvSpPr/>
              <p:nvPr/>
            </p:nvSpPr>
            <p:spPr>
              <a:xfrm>
                <a:off x="6450151" y="35639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DE7702F8-1A8C-4E6D-91FF-2B380DE08828}"/>
                  </a:ext>
                </a:extLst>
              </p:cNvPr>
              <p:cNvSpPr/>
              <p:nvPr/>
            </p:nvSpPr>
            <p:spPr>
              <a:xfrm>
                <a:off x="5849732" y="357772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BC1F6A83-541B-4435-ABF3-978B415DA3E8}"/>
                  </a:ext>
                </a:extLst>
              </p:cNvPr>
              <p:cNvSpPr/>
              <p:nvPr/>
            </p:nvSpPr>
            <p:spPr>
              <a:xfrm>
                <a:off x="5849731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BDD3BB04-5151-4280-9EA6-2B95D670C4EA}"/>
                  </a:ext>
                </a:extLst>
              </p:cNvPr>
              <p:cNvSpPr/>
              <p:nvPr/>
            </p:nvSpPr>
            <p:spPr>
              <a:xfrm>
                <a:off x="6450150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F0E4081D-B0D4-4950-987E-A634101C1AD6}"/>
                  </a:ext>
                </a:extLst>
              </p:cNvPr>
              <p:cNvSpPr/>
              <p:nvPr/>
            </p:nvSpPr>
            <p:spPr>
              <a:xfrm>
                <a:off x="5849731" y="425663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76751F24-0D8C-476E-B0A0-CF46E6FA50B1}"/>
                  </a:ext>
                </a:extLst>
              </p:cNvPr>
              <p:cNvSpPr/>
              <p:nvPr/>
            </p:nvSpPr>
            <p:spPr>
              <a:xfrm>
                <a:off x="6450151" y="42566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D2BB8037-A005-4309-97D6-BB8C32BC704F}"/>
                  </a:ext>
                </a:extLst>
              </p:cNvPr>
              <p:cNvSpPr/>
              <p:nvPr/>
            </p:nvSpPr>
            <p:spPr>
              <a:xfrm>
                <a:off x="6450150" y="45981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34081ED7-644E-430E-A9E9-63287ED7C197}"/>
                  </a:ext>
                </a:extLst>
              </p:cNvPr>
              <p:cNvSpPr/>
              <p:nvPr/>
            </p:nvSpPr>
            <p:spPr>
              <a:xfrm>
                <a:off x="5849731" y="461192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F986059A-5E1F-4897-9DAE-EB3000E589D3}"/>
                  </a:ext>
                </a:extLst>
              </p:cNvPr>
              <p:cNvSpPr/>
              <p:nvPr/>
            </p:nvSpPr>
            <p:spPr>
              <a:xfrm>
                <a:off x="5849730" y="49589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DBF1A0A7-B4E2-4E2C-8AAF-A62212408369}"/>
                  </a:ext>
                </a:extLst>
              </p:cNvPr>
              <p:cNvSpPr/>
              <p:nvPr/>
            </p:nvSpPr>
            <p:spPr>
              <a:xfrm>
                <a:off x="6450149" y="49589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E2F5DE2D-626F-4841-B50F-40FA44B92579}"/>
                  </a:ext>
                </a:extLst>
              </p:cNvPr>
              <p:cNvSpPr/>
              <p:nvPr/>
            </p:nvSpPr>
            <p:spPr>
              <a:xfrm>
                <a:off x="7729887" y="5300080"/>
                <a:ext cx="96399" cy="157889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4C3E2625-71D6-4ED2-912B-69E38D8E8286}"/>
                  </a:ext>
                </a:extLst>
              </p:cNvPr>
              <p:cNvSpPr/>
              <p:nvPr/>
            </p:nvSpPr>
            <p:spPr>
              <a:xfrm>
                <a:off x="7753535" y="4986371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C0030123-4F30-4464-B810-A4F3B492283F}"/>
                  </a:ext>
                </a:extLst>
              </p:cNvPr>
              <p:cNvSpPr/>
              <p:nvPr/>
            </p:nvSpPr>
            <p:spPr>
              <a:xfrm>
                <a:off x="7503820" y="474124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1A8F39DA-E80F-46C7-BEDC-C18B9A830C81}"/>
                  </a:ext>
                </a:extLst>
              </p:cNvPr>
              <p:cNvSpPr/>
              <p:nvPr/>
            </p:nvSpPr>
            <p:spPr>
              <a:xfrm>
                <a:off x="7125890" y="4954004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A79D7F96-7877-4EB7-B19C-7080FAEF0A99}"/>
                  </a:ext>
                </a:extLst>
              </p:cNvPr>
              <p:cNvGrpSpPr/>
              <p:nvPr/>
            </p:nvGrpSpPr>
            <p:grpSpPr>
              <a:xfrm>
                <a:off x="10834108" y="4607411"/>
                <a:ext cx="1272576" cy="2137730"/>
                <a:chOff x="10937915" y="4557685"/>
                <a:chExt cx="1272576" cy="2137730"/>
              </a:xfrm>
            </p:grpSpPr>
            <p:sp>
              <p:nvSpPr>
                <p:cNvPr id="99" name="Rectangle 98">
                  <a:extLst>
                    <a:ext uri="{FF2B5EF4-FFF2-40B4-BE49-F238E27FC236}">
                      <a16:creationId xmlns:a16="http://schemas.microsoft.com/office/drawing/2014/main" id="{7EE07A10-8E7E-4CB1-9129-816B33D5EEBF}"/>
                    </a:ext>
                  </a:extLst>
                </p:cNvPr>
                <p:cNvSpPr/>
                <p:nvPr/>
              </p:nvSpPr>
              <p:spPr>
                <a:xfrm>
                  <a:off x="11541912" y="5116518"/>
                  <a:ext cx="96399" cy="157889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  <p:sp>
              <p:nvSpPr>
                <p:cNvPr id="100" name="Oval 99">
                  <a:extLst>
                    <a:ext uri="{FF2B5EF4-FFF2-40B4-BE49-F238E27FC236}">
                      <a16:creationId xmlns:a16="http://schemas.microsoft.com/office/drawing/2014/main" id="{A8B1EB19-2036-4B96-B387-05F12672D59D}"/>
                    </a:ext>
                  </a:extLst>
                </p:cNvPr>
                <p:cNvSpPr/>
                <p:nvPr/>
              </p:nvSpPr>
              <p:spPr>
                <a:xfrm>
                  <a:off x="11565560" y="4802809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D4AF16CD-293A-4643-A2C3-F442090E9027}"/>
                    </a:ext>
                  </a:extLst>
                </p:cNvPr>
                <p:cNvSpPr/>
                <p:nvPr/>
              </p:nvSpPr>
              <p:spPr>
                <a:xfrm>
                  <a:off x="11315845" y="4557685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 dirty="0"/>
                </a:p>
              </p:txBody>
            </p: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C704AABB-F1E7-494A-8311-539F4CA960A5}"/>
                    </a:ext>
                  </a:extLst>
                </p:cNvPr>
                <p:cNvSpPr/>
                <p:nvPr/>
              </p:nvSpPr>
              <p:spPr>
                <a:xfrm>
                  <a:off x="10937915" y="4770442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 dirty="0"/>
                </a:p>
              </p:txBody>
            </p:sp>
            <p:sp>
              <p:nvSpPr>
                <p:cNvPr id="103" name="Oval 102">
                  <a:extLst>
                    <a:ext uri="{FF2B5EF4-FFF2-40B4-BE49-F238E27FC236}">
                      <a16:creationId xmlns:a16="http://schemas.microsoft.com/office/drawing/2014/main" id="{D9F3890F-7ACB-4B55-A4E4-B8122859862E}"/>
                    </a:ext>
                  </a:extLst>
                </p:cNvPr>
                <p:cNvSpPr/>
                <p:nvPr/>
              </p:nvSpPr>
              <p:spPr>
                <a:xfrm>
                  <a:off x="11270080" y="4874565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</p:grp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6FF4915A-7106-46E7-BD22-5AF24CE9D37D}"/>
                  </a:ext>
                </a:extLst>
              </p:cNvPr>
              <p:cNvSpPr/>
              <p:nvPr/>
            </p:nvSpPr>
            <p:spPr>
              <a:xfrm>
                <a:off x="7458055" y="505812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CF9CECFA-19C3-4483-924C-C18B667AE888}"/>
                  </a:ext>
                </a:extLst>
              </p:cNvPr>
              <p:cNvSpPr/>
              <p:nvPr/>
            </p:nvSpPr>
            <p:spPr>
              <a:xfrm>
                <a:off x="6990965" y="6243160"/>
                <a:ext cx="1525140" cy="1228424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09D53291-8E8F-40D9-9800-277387A13FC9}"/>
                  </a:ext>
                </a:extLst>
              </p:cNvPr>
              <p:cNvSpPr/>
              <p:nvPr/>
            </p:nvSpPr>
            <p:spPr>
              <a:xfrm>
                <a:off x="8550970" y="3235702"/>
                <a:ext cx="1404651" cy="3668617"/>
              </a:xfrm>
              <a:prstGeom prst="roundRect">
                <a:avLst>
                  <a:gd name="adj" fmla="val 2659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14D6C577-B81B-4CC3-9857-A0312EBCBC63}"/>
                  </a:ext>
                </a:extLst>
              </p:cNvPr>
              <p:cNvSpPr/>
              <p:nvPr/>
            </p:nvSpPr>
            <p:spPr>
              <a:xfrm>
                <a:off x="8740962" y="357869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7BA4E7DE-A5CE-4063-9F15-4CFE4A0BAEF8}"/>
                  </a:ext>
                </a:extLst>
              </p:cNvPr>
              <p:cNvSpPr/>
              <p:nvPr/>
            </p:nvSpPr>
            <p:spPr>
              <a:xfrm>
                <a:off x="9341382" y="357868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6308313F-8470-458F-BABB-17EB1AD9125D}"/>
                  </a:ext>
                </a:extLst>
              </p:cNvPr>
              <p:cNvSpPr/>
              <p:nvPr/>
            </p:nvSpPr>
            <p:spPr>
              <a:xfrm>
                <a:off x="9341381" y="392021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FB680FEB-C2C8-45D7-8CE4-F07D2160CB7B}"/>
                  </a:ext>
                </a:extLst>
              </p:cNvPr>
              <p:cNvSpPr/>
              <p:nvPr/>
            </p:nvSpPr>
            <p:spPr>
              <a:xfrm>
                <a:off x="8740962" y="393398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A9CD5E37-7720-454B-8B96-F41CC646D9D4}"/>
                  </a:ext>
                </a:extLst>
              </p:cNvPr>
              <p:cNvSpPr/>
              <p:nvPr/>
            </p:nvSpPr>
            <p:spPr>
              <a:xfrm>
                <a:off x="8739173" y="426835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EFE57529-D42B-42E6-8C66-D16F77FF6038}"/>
                  </a:ext>
                </a:extLst>
              </p:cNvPr>
              <p:cNvSpPr/>
              <p:nvPr/>
            </p:nvSpPr>
            <p:spPr>
              <a:xfrm>
                <a:off x="9339593" y="426835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01A001D6-A53F-48AF-A011-BEBBAF418214}"/>
                  </a:ext>
                </a:extLst>
              </p:cNvPr>
              <p:cNvSpPr/>
              <p:nvPr/>
            </p:nvSpPr>
            <p:spPr>
              <a:xfrm>
                <a:off x="9339592" y="460987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8411DBB6-81F4-4ADC-8A82-B90784E8C186}"/>
                  </a:ext>
                </a:extLst>
              </p:cNvPr>
              <p:cNvSpPr/>
              <p:nvPr/>
            </p:nvSpPr>
            <p:spPr>
              <a:xfrm>
                <a:off x="8739173" y="462365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9116E3F8-3661-459B-B370-904E06257D66}"/>
                  </a:ext>
                </a:extLst>
              </p:cNvPr>
              <p:cNvSpPr/>
              <p:nvPr/>
            </p:nvSpPr>
            <p:spPr>
              <a:xfrm>
                <a:off x="8739173" y="493357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D52621EC-EC9C-42D5-B129-63C756E80F37}"/>
                  </a:ext>
                </a:extLst>
              </p:cNvPr>
              <p:cNvSpPr/>
              <p:nvPr/>
            </p:nvSpPr>
            <p:spPr>
              <a:xfrm>
                <a:off x="9339593" y="493357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49D88EBA-37CF-4BC7-A77A-33EA28808F8A}"/>
                  </a:ext>
                </a:extLst>
              </p:cNvPr>
              <p:cNvSpPr/>
              <p:nvPr/>
            </p:nvSpPr>
            <p:spPr>
              <a:xfrm>
                <a:off x="9339592" y="527509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89" name="Rectangle: Rounded Corners 88">
                <a:extLst>
                  <a:ext uri="{FF2B5EF4-FFF2-40B4-BE49-F238E27FC236}">
                    <a16:creationId xmlns:a16="http://schemas.microsoft.com/office/drawing/2014/main" id="{A70EDFCA-33A5-4EC2-9F11-E4028D2C8BCE}"/>
                  </a:ext>
                </a:extLst>
              </p:cNvPr>
              <p:cNvSpPr/>
              <p:nvPr/>
            </p:nvSpPr>
            <p:spPr>
              <a:xfrm>
                <a:off x="9999261" y="5359239"/>
                <a:ext cx="1073766" cy="1508194"/>
              </a:xfrm>
              <a:prstGeom prst="round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766D7AC0-288E-45BF-94E5-852BEA2F83B9}"/>
                  </a:ext>
                </a:extLst>
              </p:cNvPr>
              <p:cNvSpPr/>
              <p:nvPr/>
            </p:nvSpPr>
            <p:spPr>
              <a:xfrm>
                <a:off x="8739173" y="528886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91" name="Oval 90">
                <a:extLst>
                  <a:ext uri="{FF2B5EF4-FFF2-40B4-BE49-F238E27FC236}">
                    <a16:creationId xmlns:a16="http://schemas.microsoft.com/office/drawing/2014/main" id="{61887ECF-843C-41EC-8C48-CB47F0ED884D}"/>
                  </a:ext>
                </a:extLst>
              </p:cNvPr>
              <p:cNvSpPr/>
              <p:nvPr/>
            </p:nvSpPr>
            <p:spPr>
              <a:xfrm>
                <a:off x="10785510" y="5960125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92" name="Oval 91">
                <a:extLst>
                  <a:ext uri="{FF2B5EF4-FFF2-40B4-BE49-F238E27FC236}">
                    <a16:creationId xmlns:a16="http://schemas.microsoft.com/office/drawing/2014/main" id="{E4064A88-604D-4981-84E2-597D7486B50E}"/>
                  </a:ext>
                </a:extLst>
              </p:cNvPr>
              <p:cNvSpPr/>
              <p:nvPr/>
            </p:nvSpPr>
            <p:spPr>
              <a:xfrm>
                <a:off x="8198828" y="6097308"/>
                <a:ext cx="1929186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41834C1E-41EF-43D4-B452-8A0D7E50D7C6}"/>
                  </a:ext>
                </a:extLst>
              </p:cNvPr>
              <p:cNvSpPr/>
              <p:nvPr/>
            </p:nvSpPr>
            <p:spPr>
              <a:xfrm>
                <a:off x="10061985" y="5560754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14B419A1-4B65-4C05-98DB-989A95953B29}"/>
                  </a:ext>
                </a:extLst>
              </p:cNvPr>
              <p:cNvSpPr/>
              <p:nvPr/>
            </p:nvSpPr>
            <p:spPr>
              <a:xfrm>
                <a:off x="10662405" y="5560753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C16E9358-73B9-431A-B8B4-A2BD8CAAA58D}"/>
                  </a:ext>
                </a:extLst>
              </p:cNvPr>
              <p:cNvSpPr/>
              <p:nvPr/>
            </p:nvSpPr>
            <p:spPr>
              <a:xfrm>
                <a:off x="10066720" y="5794718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60341291-DE13-4D3B-8FA3-1058EB1CFDC5}"/>
                  </a:ext>
                </a:extLst>
              </p:cNvPr>
              <p:cNvSpPr/>
              <p:nvPr/>
            </p:nvSpPr>
            <p:spPr>
              <a:xfrm>
                <a:off x="10667140" y="5794717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3B4E8EDE-2AE5-4A47-98D1-3133406E13D6}"/>
                  </a:ext>
                </a:extLst>
              </p:cNvPr>
              <p:cNvSpPr/>
              <p:nvPr/>
            </p:nvSpPr>
            <p:spPr>
              <a:xfrm>
                <a:off x="10060114" y="6035617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9AE458BB-1D60-48B2-9D55-E63F1B5E8605}"/>
                  </a:ext>
                </a:extLst>
              </p:cNvPr>
              <p:cNvSpPr/>
              <p:nvPr/>
            </p:nvSpPr>
            <p:spPr>
              <a:xfrm>
                <a:off x="10660534" y="6035616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</p:grpSp>
      </p:grpSp>
      <p:grpSp>
        <p:nvGrpSpPr>
          <p:cNvPr id="383" name="Group 382">
            <a:extLst>
              <a:ext uri="{FF2B5EF4-FFF2-40B4-BE49-F238E27FC236}">
                <a16:creationId xmlns:a16="http://schemas.microsoft.com/office/drawing/2014/main" id="{E63CDF44-D7AC-4D6B-88E3-48A217EF303E}"/>
              </a:ext>
            </a:extLst>
          </p:cNvPr>
          <p:cNvGrpSpPr/>
          <p:nvPr/>
        </p:nvGrpSpPr>
        <p:grpSpPr>
          <a:xfrm>
            <a:off x="49474046" y="650708"/>
            <a:ext cx="50512334" cy="5994550"/>
            <a:chOff x="-624943" y="1753059"/>
            <a:chExt cx="50512334" cy="5994550"/>
          </a:xfrm>
        </p:grpSpPr>
        <p:grpSp>
          <p:nvGrpSpPr>
            <p:cNvPr id="384" name="Group 383">
              <a:extLst>
                <a:ext uri="{FF2B5EF4-FFF2-40B4-BE49-F238E27FC236}">
                  <a16:creationId xmlns:a16="http://schemas.microsoft.com/office/drawing/2014/main" id="{9456D806-9458-4873-B685-DFFF22EA63FB}"/>
                </a:ext>
              </a:extLst>
            </p:cNvPr>
            <p:cNvGrpSpPr/>
            <p:nvPr/>
          </p:nvGrpSpPr>
          <p:grpSpPr>
            <a:xfrm>
              <a:off x="-624943" y="1753059"/>
              <a:ext cx="13021934" cy="5994550"/>
              <a:chOff x="-330506" y="1753059"/>
              <a:chExt cx="13021934" cy="5994550"/>
            </a:xfrm>
          </p:grpSpPr>
          <p:sp>
            <p:nvSpPr>
              <p:cNvPr id="667" name="Rectangle: Rounded Corners 666">
                <a:extLst>
                  <a:ext uri="{FF2B5EF4-FFF2-40B4-BE49-F238E27FC236}">
                    <a16:creationId xmlns:a16="http://schemas.microsoft.com/office/drawing/2014/main" id="{CF51AF7F-E848-4752-BC6D-B7BC3B77D6DD}"/>
                  </a:ext>
                </a:extLst>
              </p:cNvPr>
              <p:cNvSpPr/>
              <p:nvPr/>
            </p:nvSpPr>
            <p:spPr>
              <a:xfrm>
                <a:off x="721604" y="3283026"/>
                <a:ext cx="1404651" cy="3668617"/>
              </a:xfrm>
              <a:prstGeom prst="roundRect">
                <a:avLst>
                  <a:gd name="adj" fmla="val 2659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68" name="Oval 667">
                <a:extLst>
                  <a:ext uri="{FF2B5EF4-FFF2-40B4-BE49-F238E27FC236}">
                    <a16:creationId xmlns:a16="http://schemas.microsoft.com/office/drawing/2014/main" id="{F4B0FB36-DF88-4737-A0D9-67BB359B2003}"/>
                  </a:ext>
                </a:extLst>
              </p:cNvPr>
              <p:cNvSpPr/>
              <p:nvPr/>
            </p:nvSpPr>
            <p:spPr>
              <a:xfrm>
                <a:off x="-330506" y="5960125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69" name="Rectangle 668">
                <a:extLst>
                  <a:ext uri="{FF2B5EF4-FFF2-40B4-BE49-F238E27FC236}">
                    <a16:creationId xmlns:a16="http://schemas.microsoft.com/office/drawing/2014/main" id="{1B377442-C61C-4A7C-A33B-0AF560DA4D00}"/>
                  </a:ext>
                </a:extLst>
              </p:cNvPr>
              <p:cNvSpPr/>
              <p:nvPr/>
            </p:nvSpPr>
            <p:spPr>
              <a:xfrm>
                <a:off x="881349" y="356946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70" name="Rectangle 669">
                <a:extLst>
                  <a:ext uri="{FF2B5EF4-FFF2-40B4-BE49-F238E27FC236}">
                    <a16:creationId xmlns:a16="http://schemas.microsoft.com/office/drawing/2014/main" id="{B7FD059D-F05E-47C9-B347-73A1719E8F6B}"/>
                  </a:ext>
                </a:extLst>
              </p:cNvPr>
              <p:cNvSpPr/>
              <p:nvPr/>
            </p:nvSpPr>
            <p:spPr>
              <a:xfrm>
                <a:off x="1481769" y="356946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71" name="Rectangle 670">
                <a:extLst>
                  <a:ext uri="{FF2B5EF4-FFF2-40B4-BE49-F238E27FC236}">
                    <a16:creationId xmlns:a16="http://schemas.microsoft.com/office/drawing/2014/main" id="{53EA05E0-9C9F-4C54-998D-4573EB103C7E}"/>
                  </a:ext>
                </a:extLst>
              </p:cNvPr>
              <p:cNvSpPr/>
              <p:nvPr/>
            </p:nvSpPr>
            <p:spPr>
              <a:xfrm>
                <a:off x="1481768" y="39109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72" name="Rectangle 671">
                <a:extLst>
                  <a:ext uri="{FF2B5EF4-FFF2-40B4-BE49-F238E27FC236}">
                    <a16:creationId xmlns:a16="http://schemas.microsoft.com/office/drawing/2014/main" id="{4613016B-DF83-48DD-B017-D3ADB53C7ACB}"/>
                  </a:ext>
                </a:extLst>
              </p:cNvPr>
              <p:cNvSpPr/>
              <p:nvPr/>
            </p:nvSpPr>
            <p:spPr>
              <a:xfrm>
                <a:off x="881349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73" name="Rectangle 672">
                <a:extLst>
                  <a:ext uri="{FF2B5EF4-FFF2-40B4-BE49-F238E27FC236}">
                    <a16:creationId xmlns:a16="http://schemas.microsoft.com/office/drawing/2014/main" id="{B3373DCC-7A87-4E78-9C8F-9CA0DD537AC4}"/>
                  </a:ext>
                </a:extLst>
              </p:cNvPr>
              <p:cNvSpPr/>
              <p:nvPr/>
            </p:nvSpPr>
            <p:spPr>
              <a:xfrm>
                <a:off x="881348" y="42717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74" name="Rectangle 673">
                <a:extLst>
                  <a:ext uri="{FF2B5EF4-FFF2-40B4-BE49-F238E27FC236}">
                    <a16:creationId xmlns:a16="http://schemas.microsoft.com/office/drawing/2014/main" id="{9481808D-4B68-41FB-ACF3-5DDEDE8467FC}"/>
                  </a:ext>
                </a:extLst>
              </p:cNvPr>
              <p:cNvSpPr/>
              <p:nvPr/>
            </p:nvSpPr>
            <p:spPr>
              <a:xfrm>
                <a:off x="1481767" y="42717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75" name="Rectangle 674">
                <a:extLst>
                  <a:ext uri="{FF2B5EF4-FFF2-40B4-BE49-F238E27FC236}">
                    <a16:creationId xmlns:a16="http://schemas.microsoft.com/office/drawing/2014/main" id="{FEDF99B0-08E0-4B0B-96B2-276D0BC47584}"/>
                  </a:ext>
                </a:extLst>
              </p:cNvPr>
              <p:cNvSpPr/>
              <p:nvPr/>
            </p:nvSpPr>
            <p:spPr>
              <a:xfrm>
                <a:off x="1462487" y="459402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76" name="Rectangle 675">
                <a:extLst>
                  <a:ext uri="{FF2B5EF4-FFF2-40B4-BE49-F238E27FC236}">
                    <a16:creationId xmlns:a16="http://schemas.microsoft.com/office/drawing/2014/main" id="{6E465A5C-20B5-418B-A0AC-9F6233A0216E}"/>
                  </a:ext>
                </a:extLst>
              </p:cNvPr>
              <p:cNvSpPr/>
              <p:nvPr/>
            </p:nvSpPr>
            <p:spPr>
              <a:xfrm>
                <a:off x="871708" y="458714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77" name="Rectangle 676">
                <a:extLst>
                  <a:ext uri="{FF2B5EF4-FFF2-40B4-BE49-F238E27FC236}">
                    <a16:creationId xmlns:a16="http://schemas.microsoft.com/office/drawing/2014/main" id="{5D46CB8F-C9F0-403C-85A9-4F45DAC33BF8}"/>
                  </a:ext>
                </a:extLst>
              </p:cNvPr>
              <p:cNvSpPr/>
              <p:nvPr/>
            </p:nvSpPr>
            <p:spPr>
              <a:xfrm>
                <a:off x="862067" y="489974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78" name="Rectangle 677">
                <a:extLst>
                  <a:ext uri="{FF2B5EF4-FFF2-40B4-BE49-F238E27FC236}">
                    <a16:creationId xmlns:a16="http://schemas.microsoft.com/office/drawing/2014/main" id="{3EEF9565-20E3-4573-B997-EBCCCFE27913}"/>
                  </a:ext>
                </a:extLst>
              </p:cNvPr>
              <p:cNvSpPr/>
              <p:nvPr/>
            </p:nvSpPr>
            <p:spPr>
              <a:xfrm>
                <a:off x="1462487" y="489974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79" name="Rectangle 678">
                <a:extLst>
                  <a:ext uri="{FF2B5EF4-FFF2-40B4-BE49-F238E27FC236}">
                    <a16:creationId xmlns:a16="http://schemas.microsoft.com/office/drawing/2014/main" id="{8A99D344-CAF6-4189-A67E-D5D64D2B65E9}"/>
                  </a:ext>
                </a:extLst>
              </p:cNvPr>
              <p:cNvSpPr/>
              <p:nvPr/>
            </p:nvSpPr>
            <p:spPr>
              <a:xfrm>
                <a:off x="1462486" y="524127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80" name="Rectangle 679">
                <a:extLst>
                  <a:ext uri="{FF2B5EF4-FFF2-40B4-BE49-F238E27FC236}">
                    <a16:creationId xmlns:a16="http://schemas.microsoft.com/office/drawing/2014/main" id="{7564D0AC-AD60-46DD-9FFC-9DBEF9AA50D1}"/>
                  </a:ext>
                </a:extLst>
              </p:cNvPr>
              <p:cNvSpPr/>
              <p:nvPr/>
            </p:nvSpPr>
            <p:spPr>
              <a:xfrm>
                <a:off x="862067" y="525504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81" name="Rectangle: Rounded Corners 680">
                <a:extLst>
                  <a:ext uri="{FF2B5EF4-FFF2-40B4-BE49-F238E27FC236}">
                    <a16:creationId xmlns:a16="http://schemas.microsoft.com/office/drawing/2014/main" id="{DF6A1DB9-28E8-49D0-A060-96ACBBAE7DD0}"/>
                  </a:ext>
                </a:extLst>
              </p:cNvPr>
              <p:cNvSpPr/>
              <p:nvPr/>
            </p:nvSpPr>
            <p:spPr>
              <a:xfrm>
                <a:off x="2266718" y="2137272"/>
                <a:ext cx="1404651" cy="5104941"/>
              </a:xfrm>
              <a:prstGeom prst="roundRect">
                <a:avLst>
                  <a:gd name="adj" fmla="val 19130"/>
                </a:avLst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82" name="Oval 681">
                <a:extLst>
                  <a:ext uri="{FF2B5EF4-FFF2-40B4-BE49-F238E27FC236}">
                    <a16:creationId xmlns:a16="http://schemas.microsoft.com/office/drawing/2014/main" id="{BDACC5DC-46E0-4860-8BE3-C2F1097CCE44}"/>
                  </a:ext>
                </a:extLst>
              </p:cNvPr>
              <p:cNvSpPr/>
              <p:nvPr/>
            </p:nvSpPr>
            <p:spPr>
              <a:xfrm>
                <a:off x="1922442" y="6205248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83" name="Rectangle 682">
                <a:extLst>
                  <a:ext uri="{FF2B5EF4-FFF2-40B4-BE49-F238E27FC236}">
                    <a16:creationId xmlns:a16="http://schemas.microsoft.com/office/drawing/2014/main" id="{C3747850-DEB1-47B2-A33E-D75FFEB6A517}"/>
                  </a:ext>
                </a:extLst>
              </p:cNvPr>
              <p:cNvSpPr/>
              <p:nvPr/>
            </p:nvSpPr>
            <p:spPr>
              <a:xfrm>
                <a:off x="2456762" y="248155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84" name="Rectangle 683">
                <a:extLst>
                  <a:ext uri="{FF2B5EF4-FFF2-40B4-BE49-F238E27FC236}">
                    <a16:creationId xmlns:a16="http://schemas.microsoft.com/office/drawing/2014/main" id="{AF1F6978-20EE-4CEC-AE2B-A7D9862D1E27}"/>
                  </a:ext>
                </a:extLst>
              </p:cNvPr>
              <p:cNvSpPr/>
              <p:nvPr/>
            </p:nvSpPr>
            <p:spPr>
              <a:xfrm>
                <a:off x="3057182" y="248155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85" name="Rectangle 684">
                <a:extLst>
                  <a:ext uri="{FF2B5EF4-FFF2-40B4-BE49-F238E27FC236}">
                    <a16:creationId xmlns:a16="http://schemas.microsoft.com/office/drawing/2014/main" id="{90F13463-2E09-425A-8F63-911C428898A5}"/>
                  </a:ext>
                </a:extLst>
              </p:cNvPr>
              <p:cNvSpPr/>
              <p:nvPr/>
            </p:nvSpPr>
            <p:spPr>
              <a:xfrm>
                <a:off x="3057181" y="28230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86" name="Rectangle 685">
                <a:extLst>
                  <a:ext uri="{FF2B5EF4-FFF2-40B4-BE49-F238E27FC236}">
                    <a16:creationId xmlns:a16="http://schemas.microsoft.com/office/drawing/2014/main" id="{7880765C-F4AD-41A3-8BB6-7F0AFC27AA85}"/>
                  </a:ext>
                </a:extLst>
              </p:cNvPr>
              <p:cNvSpPr/>
              <p:nvPr/>
            </p:nvSpPr>
            <p:spPr>
              <a:xfrm>
                <a:off x="2456762" y="283684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87" name="Rectangle 686">
                <a:extLst>
                  <a:ext uri="{FF2B5EF4-FFF2-40B4-BE49-F238E27FC236}">
                    <a16:creationId xmlns:a16="http://schemas.microsoft.com/office/drawing/2014/main" id="{A737486A-FB27-45C1-A7D9-6282BBADD963}"/>
                  </a:ext>
                </a:extLst>
              </p:cNvPr>
              <p:cNvSpPr/>
              <p:nvPr/>
            </p:nvSpPr>
            <p:spPr>
              <a:xfrm>
                <a:off x="2456761" y="31838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88" name="Rectangle 687">
                <a:extLst>
                  <a:ext uri="{FF2B5EF4-FFF2-40B4-BE49-F238E27FC236}">
                    <a16:creationId xmlns:a16="http://schemas.microsoft.com/office/drawing/2014/main" id="{0A6F37AF-C140-4CD4-936A-A1A67F16AEB2}"/>
                  </a:ext>
                </a:extLst>
              </p:cNvPr>
              <p:cNvSpPr/>
              <p:nvPr/>
            </p:nvSpPr>
            <p:spPr>
              <a:xfrm>
                <a:off x="3057180" y="31838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89" name="Rectangle 688">
                <a:extLst>
                  <a:ext uri="{FF2B5EF4-FFF2-40B4-BE49-F238E27FC236}">
                    <a16:creationId xmlns:a16="http://schemas.microsoft.com/office/drawing/2014/main" id="{E4B21BBB-B1E6-4E5B-B9EF-2A221E87136B}"/>
                  </a:ext>
                </a:extLst>
              </p:cNvPr>
              <p:cNvSpPr/>
              <p:nvPr/>
            </p:nvSpPr>
            <p:spPr>
              <a:xfrm>
                <a:off x="2470531" y="350888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90" name="Rectangle 689">
                <a:extLst>
                  <a:ext uri="{FF2B5EF4-FFF2-40B4-BE49-F238E27FC236}">
                    <a16:creationId xmlns:a16="http://schemas.microsoft.com/office/drawing/2014/main" id="{A51CFEDD-A979-46D9-8DA5-4F0DBE3A7C9F}"/>
                  </a:ext>
                </a:extLst>
              </p:cNvPr>
              <p:cNvSpPr/>
              <p:nvPr/>
            </p:nvSpPr>
            <p:spPr>
              <a:xfrm>
                <a:off x="3070951" y="350888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91" name="Rectangle 690">
                <a:extLst>
                  <a:ext uri="{FF2B5EF4-FFF2-40B4-BE49-F238E27FC236}">
                    <a16:creationId xmlns:a16="http://schemas.microsoft.com/office/drawing/2014/main" id="{92C29F43-CDAF-4C80-BE31-29AF309DEF00}"/>
                  </a:ext>
                </a:extLst>
              </p:cNvPr>
              <p:cNvSpPr/>
              <p:nvPr/>
            </p:nvSpPr>
            <p:spPr>
              <a:xfrm>
                <a:off x="3070950" y="38504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92" name="Rectangle 691">
                <a:extLst>
                  <a:ext uri="{FF2B5EF4-FFF2-40B4-BE49-F238E27FC236}">
                    <a16:creationId xmlns:a16="http://schemas.microsoft.com/office/drawing/2014/main" id="{125B4164-B94E-4F31-A722-0E5CDAEA919C}"/>
                  </a:ext>
                </a:extLst>
              </p:cNvPr>
              <p:cNvSpPr/>
              <p:nvPr/>
            </p:nvSpPr>
            <p:spPr>
              <a:xfrm>
                <a:off x="2470531" y="386417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93" name="Rectangle 692">
                <a:extLst>
                  <a:ext uri="{FF2B5EF4-FFF2-40B4-BE49-F238E27FC236}">
                    <a16:creationId xmlns:a16="http://schemas.microsoft.com/office/drawing/2014/main" id="{A0C90A14-5542-4490-8E66-5A302A417FD2}"/>
                  </a:ext>
                </a:extLst>
              </p:cNvPr>
              <p:cNvSpPr/>
              <p:nvPr/>
            </p:nvSpPr>
            <p:spPr>
              <a:xfrm>
                <a:off x="2470530" y="42112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94" name="Rectangle 693">
                <a:extLst>
                  <a:ext uri="{FF2B5EF4-FFF2-40B4-BE49-F238E27FC236}">
                    <a16:creationId xmlns:a16="http://schemas.microsoft.com/office/drawing/2014/main" id="{667637C2-7AC7-488C-9AF5-EDBB2E536765}"/>
                  </a:ext>
                </a:extLst>
              </p:cNvPr>
              <p:cNvSpPr/>
              <p:nvPr/>
            </p:nvSpPr>
            <p:spPr>
              <a:xfrm>
                <a:off x="3070949" y="42112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95" name="Rectangle 694">
                <a:extLst>
                  <a:ext uri="{FF2B5EF4-FFF2-40B4-BE49-F238E27FC236}">
                    <a16:creationId xmlns:a16="http://schemas.microsoft.com/office/drawing/2014/main" id="{89CF63A3-B6AC-435B-894B-23509FDB0A4F}"/>
                  </a:ext>
                </a:extLst>
              </p:cNvPr>
              <p:cNvSpPr/>
              <p:nvPr/>
            </p:nvSpPr>
            <p:spPr>
              <a:xfrm>
                <a:off x="2470530" y="454307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96" name="Rectangle 695">
                <a:extLst>
                  <a:ext uri="{FF2B5EF4-FFF2-40B4-BE49-F238E27FC236}">
                    <a16:creationId xmlns:a16="http://schemas.microsoft.com/office/drawing/2014/main" id="{8DAA7C09-8187-4BD9-A15B-9758C912D0A5}"/>
                  </a:ext>
                </a:extLst>
              </p:cNvPr>
              <p:cNvSpPr/>
              <p:nvPr/>
            </p:nvSpPr>
            <p:spPr>
              <a:xfrm>
                <a:off x="3070950" y="45430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97" name="Rectangle 696">
                <a:extLst>
                  <a:ext uri="{FF2B5EF4-FFF2-40B4-BE49-F238E27FC236}">
                    <a16:creationId xmlns:a16="http://schemas.microsoft.com/office/drawing/2014/main" id="{0750CC7E-7E8A-4E5B-83AC-09B89B288461}"/>
                  </a:ext>
                </a:extLst>
              </p:cNvPr>
              <p:cNvSpPr/>
              <p:nvPr/>
            </p:nvSpPr>
            <p:spPr>
              <a:xfrm>
                <a:off x="3070949" y="48846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98" name="Rectangle 697">
                <a:extLst>
                  <a:ext uri="{FF2B5EF4-FFF2-40B4-BE49-F238E27FC236}">
                    <a16:creationId xmlns:a16="http://schemas.microsoft.com/office/drawing/2014/main" id="{E5320667-428F-474E-A7E9-6BD917A8E90E}"/>
                  </a:ext>
                </a:extLst>
              </p:cNvPr>
              <p:cNvSpPr/>
              <p:nvPr/>
            </p:nvSpPr>
            <p:spPr>
              <a:xfrm>
                <a:off x="2470530" y="489837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99" name="Rectangle 698">
                <a:extLst>
                  <a:ext uri="{FF2B5EF4-FFF2-40B4-BE49-F238E27FC236}">
                    <a16:creationId xmlns:a16="http://schemas.microsoft.com/office/drawing/2014/main" id="{DFCF70C9-B785-4132-A448-B0AD70D8F24A}"/>
                  </a:ext>
                </a:extLst>
              </p:cNvPr>
              <p:cNvSpPr/>
              <p:nvPr/>
            </p:nvSpPr>
            <p:spPr>
              <a:xfrm>
                <a:off x="2470529" y="5245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00" name="Rectangle 699">
                <a:extLst>
                  <a:ext uri="{FF2B5EF4-FFF2-40B4-BE49-F238E27FC236}">
                    <a16:creationId xmlns:a16="http://schemas.microsoft.com/office/drawing/2014/main" id="{C958FAFB-BE38-4775-9B01-CA67356CF4D3}"/>
                  </a:ext>
                </a:extLst>
              </p:cNvPr>
              <p:cNvSpPr/>
              <p:nvPr/>
            </p:nvSpPr>
            <p:spPr>
              <a:xfrm>
                <a:off x="3070948" y="5245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01" name="Rectangle 700">
                <a:extLst>
                  <a:ext uri="{FF2B5EF4-FFF2-40B4-BE49-F238E27FC236}">
                    <a16:creationId xmlns:a16="http://schemas.microsoft.com/office/drawing/2014/main" id="{1FE8B3BA-5C1B-4F7E-8FF2-93DF54EC985F}"/>
                  </a:ext>
                </a:extLst>
              </p:cNvPr>
              <p:cNvSpPr/>
              <p:nvPr/>
            </p:nvSpPr>
            <p:spPr>
              <a:xfrm>
                <a:off x="4636718" y="4664263"/>
                <a:ext cx="96399" cy="157889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02" name="Oval 701">
                <a:extLst>
                  <a:ext uri="{FF2B5EF4-FFF2-40B4-BE49-F238E27FC236}">
                    <a16:creationId xmlns:a16="http://schemas.microsoft.com/office/drawing/2014/main" id="{BB97F4CF-6D51-488A-A7AF-D87E9FC92029}"/>
                  </a:ext>
                </a:extLst>
              </p:cNvPr>
              <p:cNvSpPr/>
              <p:nvPr/>
            </p:nvSpPr>
            <p:spPr>
              <a:xfrm>
                <a:off x="3717732" y="5960124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03" name="Rectangle: Rounded Corners 702">
                <a:extLst>
                  <a:ext uri="{FF2B5EF4-FFF2-40B4-BE49-F238E27FC236}">
                    <a16:creationId xmlns:a16="http://schemas.microsoft.com/office/drawing/2014/main" id="{0880F18F-DF31-40F1-A6DB-217D64AA6CEA}"/>
                  </a:ext>
                </a:extLst>
              </p:cNvPr>
              <p:cNvSpPr/>
              <p:nvPr/>
            </p:nvSpPr>
            <p:spPr>
              <a:xfrm>
                <a:off x="5670013" y="1753059"/>
                <a:ext cx="1404651" cy="5104941"/>
              </a:xfrm>
              <a:prstGeom prst="roundRect">
                <a:avLst>
                  <a:gd name="adj" fmla="val 0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704" name="Oval 703">
                <a:extLst>
                  <a:ext uri="{FF2B5EF4-FFF2-40B4-BE49-F238E27FC236}">
                    <a16:creationId xmlns:a16="http://schemas.microsoft.com/office/drawing/2014/main" id="{E79FE9B3-0E9B-4AAD-BDB5-CFC712D9F71E}"/>
                  </a:ext>
                </a:extLst>
              </p:cNvPr>
              <p:cNvSpPr/>
              <p:nvPr/>
            </p:nvSpPr>
            <p:spPr>
              <a:xfrm>
                <a:off x="4315856" y="4359934"/>
                <a:ext cx="689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05" name="Oval 704">
                <a:extLst>
                  <a:ext uri="{FF2B5EF4-FFF2-40B4-BE49-F238E27FC236}">
                    <a16:creationId xmlns:a16="http://schemas.microsoft.com/office/drawing/2014/main" id="{E16210C0-DEE1-4B5D-9191-A1CC50932D5E}"/>
                  </a:ext>
                </a:extLst>
              </p:cNvPr>
              <p:cNvSpPr/>
              <p:nvPr/>
            </p:nvSpPr>
            <p:spPr>
              <a:xfrm>
                <a:off x="4660366" y="4350554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06" name="Oval 705">
                <a:extLst>
                  <a:ext uri="{FF2B5EF4-FFF2-40B4-BE49-F238E27FC236}">
                    <a16:creationId xmlns:a16="http://schemas.microsoft.com/office/drawing/2014/main" id="{B268BDFE-3584-4EFE-A987-5E08FF4CE23F}"/>
                  </a:ext>
                </a:extLst>
              </p:cNvPr>
              <p:cNvSpPr/>
              <p:nvPr/>
            </p:nvSpPr>
            <p:spPr>
              <a:xfrm>
                <a:off x="4410651" y="4105430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707" name="Oval 706">
                <a:extLst>
                  <a:ext uri="{FF2B5EF4-FFF2-40B4-BE49-F238E27FC236}">
                    <a16:creationId xmlns:a16="http://schemas.microsoft.com/office/drawing/2014/main" id="{59240E85-1A07-4FC0-B015-E9DD2BE1678A}"/>
                  </a:ext>
                </a:extLst>
              </p:cNvPr>
              <p:cNvSpPr/>
              <p:nvPr/>
            </p:nvSpPr>
            <p:spPr>
              <a:xfrm>
                <a:off x="4032721" y="431818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708" name="Rectangle 707">
                <a:extLst>
                  <a:ext uri="{FF2B5EF4-FFF2-40B4-BE49-F238E27FC236}">
                    <a16:creationId xmlns:a16="http://schemas.microsoft.com/office/drawing/2014/main" id="{3A8FE533-02EB-4C4D-94FA-7FB6934EB66C}"/>
                  </a:ext>
                </a:extLst>
              </p:cNvPr>
              <p:cNvSpPr/>
              <p:nvPr/>
            </p:nvSpPr>
            <p:spPr>
              <a:xfrm>
                <a:off x="5835963" y="219510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09" name="Rectangle 708">
                <a:extLst>
                  <a:ext uri="{FF2B5EF4-FFF2-40B4-BE49-F238E27FC236}">
                    <a16:creationId xmlns:a16="http://schemas.microsoft.com/office/drawing/2014/main" id="{FD17E358-1156-49E7-BA97-F99DD7DC5415}"/>
                  </a:ext>
                </a:extLst>
              </p:cNvPr>
              <p:cNvSpPr/>
              <p:nvPr/>
            </p:nvSpPr>
            <p:spPr>
              <a:xfrm>
                <a:off x="6436383" y="219510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10" name="Rectangle 709">
                <a:extLst>
                  <a:ext uri="{FF2B5EF4-FFF2-40B4-BE49-F238E27FC236}">
                    <a16:creationId xmlns:a16="http://schemas.microsoft.com/office/drawing/2014/main" id="{42513503-CF2A-48A8-B2CB-FB17CF99DC33}"/>
                  </a:ext>
                </a:extLst>
              </p:cNvPr>
              <p:cNvSpPr/>
              <p:nvPr/>
            </p:nvSpPr>
            <p:spPr>
              <a:xfrm>
                <a:off x="6436382" y="25366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11" name="Rectangle 710">
                <a:extLst>
                  <a:ext uri="{FF2B5EF4-FFF2-40B4-BE49-F238E27FC236}">
                    <a16:creationId xmlns:a16="http://schemas.microsoft.com/office/drawing/2014/main" id="{1CC8F8A4-61C3-4E95-924A-803917E6C977}"/>
                  </a:ext>
                </a:extLst>
              </p:cNvPr>
              <p:cNvSpPr/>
              <p:nvPr/>
            </p:nvSpPr>
            <p:spPr>
              <a:xfrm>
                <a:off x="5835963" y="2550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12" name="Rectangle 711">
                <a:extLst>
                  <a:ext uri="{FF2B5EF4-FFF2-40B4-BE49-F238E27FC236}">
                    <a16:creationId xmlns:a16="http://schemas.microsoft.com/office/drawing/2014/main" id="{632B2072-563A-4FE8-A330-4B51B881AEAB}"/>
                  </a:ext>
                </a:extLst>
              </p:cNvPr>
              <p:cNvSpPr/>
              <p:nvPr/>
            </p:nvSpPr>
            <p:spPr>
              <a:xfrm>
                <a:off x="5835962" y="28974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13" name="Rectangle 712">
                <a:extLst>
                  <a:ext uri="{FF2B5EF4-FFF2-40B4-BE49-F238E27FC236}">
                    <a16:creationId xmlns:a16="http://schemas.microsoft.com/office/drawing/2014/main" id="{1ECE3900-0C7E-497F-BBF5-56E1F2CC7D5E}"/>
                  </a:ext>
                </a:extLst>
              </p:cNvPr>
              <p:cNvSpPr/>
              <p:nvPr/>
            </p:nvSpPr>
            <p:spPr>
              <a:xfrm>
                <a:off x="6436381" y="28974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14" name="Rectangle 713">
                <a:extLst>
                  <a:ext uri="{FF2B5EF4-FFF2-40B4-BE49-F238E27FC236}">
                    <a16:creationId xmlns:a16="http://schemas.microsoft.com/office/drawing/2014/main" id="{DDBDE0EB-9A0F-4A94-804E-A05D4FEB7518}"/>
                  </a:ext>
                </a:extLst>
              </p:cNvPr>
              <p:cNvSpPr/>
              <p:nvPr/>
            </p:nvSpPr>
            <p:spPr>
              <a:xfrm>
                <a:off x="5849732" y="322243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15" name="Rectangle 714">
                <a:extLst>
                  <a:ext uri="{FF2B5EF4-FFF2-40B4-BE49-F238E27FC236}">
                    <a16:creationId xmlns:a16="http://schemas.microsoft.com/office/drawing/2014/main" id="{192E8880-6398-43E2-B0E1-B253E6BB2980}"/>
                  </a:ext>
                </a:extLst>
              </p:cNvPr>
              <p:cNvSpPr/>
              <p:nvPr/>
            </p:nvSpPr>
            <p:spPr>
              <a:xfrm>
                <a:off x="6450152" y="322243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16" name="Rectangle 715">
                <a:extLst>
                  <a:ext uri="{FF2B5EF4-FFF2-40B4-BE49-F238E27FC236}">
                    <a16:creationId xmlns:a16="http://schemas.microsoft.com/office/drawing/2014/main" id="{975DF58B-8FB7-4A07-817E-ED7AE65B75C2}"/>
                  </a:ext>
                </a:extLst>
              </p:cNvPr>
              <p:cNvSpPr/>
              <p:nvPr/>
            </p:nvSpPr>
            <p:spPr>
              <a:xfrm>
                <a:off x="6450151" y="35639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17" name="Rectangle 716">
                <a:extLst>
                  <a:ext uri="{FF2B5EF4-FFF2-40B4-BE49-F238E27FC236}">
                    <a16:creationId xmlns:a16="http://schemas.microsoft.com/office/drawing/2014/main" id="{F2EE2B07-A016-43FD-B67D-35522DC638D5}"/>
                  </a:ext>
                </a:extLst>
              </p:cNvPr>
              <p:cNvSpPr/>
              <p:nvPr/>
            </p:nvSpPr>
            <p:spPr>
              <a:xfrm>
                <a:off x="5849732" y="357772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18" name="Rectangle 717">
                <a:extLst>
                  <a:ext uri="{FF2B5EF4-FFF2-40B4-BE49-F238E27FC236}">
                    <a16:creationId xmlns:a16="http://schemas.microsoft.com/office/drawing/2014/main" id="{6FE9007E-F352-49B2-8945-63896446317E}"/>
                  </a:ext>
                </a:extLst>
              </p:cNvPr>
              <p:cNvSpPr/>
              <p:nvPr/>
            </p:nvSpPr>
            <p:spPr>
              <a:xfrm>
                <a:off x="5849731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19" name="Rectangle 718">
                <a:extLst>
                  <a:ext uri="{FF2B5EF4-FFF2-40B4-BE49-F238E27FC236}">
                    <a16:creationId xmlns:a16="http://schemas.microsoft.com/office/drawing/2014/main" id="{28A0A2D3-2714-48B0-9301-F41E464C9545}"/>
                  </a:ext>
                </a:extLst>
              </p:cNvPr>
              <p:cNvSpPr/>
              <p:nvPr/>
            </p:nvSpPr>
            <p:spPr>
              <a:xfrm>
                <a:off x="6450150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20" name="Rectangle 719">
                <a:extLst>
                  <a:ext uri="{FF2B5EF4-FFF2-40B4-BE49-F238E27FC236}">
                    <a16:creationId xmlns:a16="http://schemas.microsoft.com/office/drawing/2014/main" id="{AC7CBCAF-B1C7-40B8-A066-F83004C4D561}"/>
                  </a:ext>
                </a:extLst>
              </p:cNvPr>
              <p:cNvSpPr/>
              <p:nvPr/>
            </p:nvSpPr>
            <p:spPr>
              <a:xfrm>
                <a:off x="5849731" y="425663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21" name="Rectangle 720">
                <a:extLst>
                  <a:ext uri="{FF2B5EF4-FFF2-40B4-BE49-F238E27FC236}">
                    <a16:creationId xmlns:a16="http://schemas.microsoft.com/office/drawing/2014/main" id="{EB78CFA9-85D0-4BD6-B2E0-6508A98A10AB}"/>
                  </a:ext>
                </a:extLst>
              </p:cNvPr>
              <p:cNvSpPr/>
              <p:nvPr/>
            </p:nvSpPr>
            <p:spPr>
              <a:xfrm>
                <a:off x="6450151" y="42566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22" name="Rectangle 721">
                <a:extLst>
                  <a:ext uri="{FF2B5EF4-FFF2-40B4-BE49-F238E27FC236}">
                    <a16:creationId xmlns:a16="http://schemas.microsoft.com/office/drawing/2014/main" id="{EC8EDD33-8AA3-4004-B9A1-69A54E792ECB}"/>
                  </a:ext>
                </a:extLst>
              </p:cNvPr>
              <p:cNvSpPr/>
              <p:nvPr/>
            </p:nvSpPr>
            <p:spPr>
              <a:xfrm>
                <a:off x="6450150" y="45981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23" name="Rectangle 722">
                <a:extLst>
                  <a:ext uri="{FF2B5EF4-FFF2-40B4-BE49-F238E27FC236}">
                    <a16:creationId xmlns:a16="http://schemas.microsoft.com/office/drawing/2014/main" id="{46AA1B53-B4FF-40EC-AB31-CDF01A36FC33}"/>
                  </a:ext>
                </a:extLst>
              </p:cNvPr>
              <p:cNvSpPr/>
              <p:nvPr/>
            </p:nvSpPr>
            <p:spPr>
              <a:xfrm>
                <a:off x="5849731" y="461192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24" name="Rectangle 723">
                <a:extLst>
                  <a:ext uri="{FF2B5EF4-FFF2-40B4-BE49-F238E27FC236}">
                    <a16:creationId xmlns:a16="http://schemas.microsoft.com/office/drawing/2014/main" id="{DFD322C1-3B5D-43EF-A551-AF9C09B3883B}"/>
                  </a:ext>
                </a:extLst>
              </p:cNvPr>
              <p:cNvSpPr/>
              <p:nvPr/>
            </p:nvSpPr>
            <p:spPr>
              <a:xfrm>
                <a:off x="5849730" y="49589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25" name="Rectangle 724">
                <a:extLst>
                  <a:ext uri="{FF2B5EF4-FFF2-40B4-BE49-F238E27FC236}">
                    <a16:creationId xmlns:a16="http://schemas.microsoft.com/office/drawing/2014/main" id="{8B19D1A3-E6E9-4582-ABC0-64D60A867B9F}"/>
                  </a:ext>
                </a:extLst>
              </p:cNvPr>
              <p:cNvSpPr/>
              <p:nvPr/>
            </p:nvSpPr>
            <p:spPr>
              <a:xfrm>
                <a:off x="6450149" y="49589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26" name="Rectangle 725">
                <a:extLst>
                  <a:ext uri="{FF2B5EF4-FFF2-40B4-BE49-F238E27FC236}">
                    <a16:creationId xmlns:a16="http://schemas.microsoft.com/office/drawing/2014/main" id="{5C94D839-DF4E-40F5-AB76-ED62B4FCC24C}"/>
                  </a:ext>
                </a:extLst>
              </p:cNvPr>
              <p:cNvSpPr/>
              <p:nvPr/>
            </p:nvSpPr>
            <p:spPr>
              <a:xfrm>
                <a:off x="7729887" y="5300080"/>
                <a:ext cx="96399" cy="157889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27" name="Oval 726">
                <a:extLst>
                  <a:ext uri="{FF2B5EF4-FFF2-40B4-BE49-F238E27FC236}">
                    <a16:creationId xmlns:a16="http://schemas.microsoft.com/office/drawing/2014/main" id="{EF8F24A6-D8BD-4AA9-B1FD-0E8F5A8819A5}"/>
                  </a:ext>
                </a:extLst>
              </p:cNvPr>
              <p:cNvSpPr/>
              <p:nvPr/>
            </p:nvSpPr>
            <p:spPr>
              <a:xfrm>
                <a:off x="7753535" y="4986371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28" name="Oval 727">
                <a:extLst>
                  <a:ext uri="{FF2B5EF4-FFF2-40B4-BE49-F238E27FC236}">
                    <a16:creationId xmlns:a16="http://schemas.microsoft.com/office/drawing/2014/main" id="{1022274C-931B-447F-A91E-26FCA7487A27}"/>
                  </a:ext>
                </a:extLst>
              </p:cNvPr>
              <p:cNvSpPr/>
              <p:nvPr/>
            </p:nvSpPr>
            <p:spPr>
              <a:xfrm>
                <a:off x="7503820" y="474124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729" name="Oval 728">
                <a:extLst>
                  <a:ext uri="{FF2B5EF4-FFF2-40B4-BE49-F238E27FC236}">
                    <a16:creationId xmlns:a16="http://schemas.microsoft.com/office/drawing/2014/main" id="{6078DDDD-E7E8-469F-B8E8-1BC211B690D9}"/>
                  </a:ext>
                </a:extLst>
              </p:cNvPr>
              <p:cNvSpPr/>
              <p:nvPr/>
            </p:nvSpPr>
            <p:spPr>
              <a:xfrm>
                <a:off x="7125890" y="4954004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grpSp>
            <p:nvGrpSpPr>
              <p:cNvPr id="730" name="Group 729">
                <a:extLst>
                  <a:ext uri="{FF2B5EF4-FFF2-40B4-BE49-F238E27FC236}">
                    <a16:creationId xmlns:a16="http://schemas.microsoft.com/office/drawing/2014/main" id="{56C0190C-3921-43B1-BE57-57BDD4EE6B32}"/>
                  </a:ext>
                </a:extLst>
              </p:cNvPr>
              <p:cNvGrpSpPr/>
              <p:nvPr/>
            </p:nvGrpSpPr>
            <p:grpSpPr>
              <a:xfrm>
                <a:off x="10834108" y="4607411"/>
                <a:ext cx="1272576" cy="2137730"/>
                <a:chOff x="10937915" y="4557685"/>
                <a:chExt cx="1272576" cy="2137730"/>
              </a:xfrm>
            </p:grpSpPr>
            <p:sp>
              <p:nvSpPr>
                <p:cNvPr id="755" name="Rectangle 754">
                  <a:extLst>
                    <a:ext uri="{FF2B5EF4-FFF2-40B4-BE49-F238E27FC236}">
                      <a16:creationId xmlns:a16="http://schemas.microsoft.com/office/drawing/2014/main" id="{D40525EF-9811-48DE-A74D-D6BC17045C5B}"/>
                    </a:ext>
                  </a:extLst>
                </p:cNvPr>
                <p:cNvSpPr/>
                <p:nvPr/>
              </p:nvSpPr>
              <p:spPr>
                <a:xfrm>
                  <a:off x="11541912" y="5116518"/>
                  <a:ext cx="96399" cy="157889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  <p:sp>
              <p:nvSpPr>
                <p:cNvPr id="756" name="Oval 755">
                  <a:extLst>
                    <a:ext uri="{FF2B5EF4-FFF2-40B4-BE49-F238E27FC236}">
                      <a16:creationId xmlns:a16="http://schemas.microsoft.com/office/drawing/2014/main" id="{721C7042-6447-4803-93C1-CEE39F0B2A82}"/>
                    </a:ext>
                  </a:extLst>
                </p:cNvPr>
                <p:cNvSpPr/>
                <p:nvPr/>
              </p:nvSpPr>
              <p:spPr>
                <a:xfrm>
                  <a:off x="11565560" y="4802809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  <p:sp>
              <p:nvSpPr>
                <p:cNvPr id="757" name="Oval 756">
                  <a:extLst>
                    <a:ext uri="{FF2B5EF4-FFF2-40B4-BE49-F238E27FC236}">
                      <a16:creationId xmlns:a16="http://schemas.microsoft.com/office/drawing/2014/main" id="{91D03281-1551-4994-BD71-5C8864913872}"/>
                    </a:ext>
                  </a:extLst>
                </p:cNvPr>
                <p:cNvSpPr/>
                <p:nvPr/>
              </p:nvSpPr>
              <p:spPr>
                <a:xfrm>
                  <a:off x="11315845" y="4557685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 dirty="0"/>
                </a:p>
              </p:txBody>
            </p:sp>
            <p:sp>
              <p:nvSpPr>
                <p:cNvPr id="758" name="Oval 757">
                  <a:extLst>
                    <a:ext uri="{FF2B5EF4-FFF2-40B4-BE49-F238E27FC236}">
                      <a16:creationId xmlns:a16="http://schemas.microsoft.com/office/drawing/2014/main" id="{05AAFC2F-B4BB-4EAF-B285-ED35E8A849BF}"/>
                    </a:ext>
                  </a:extLst>
                </p:cNvPr>
                <p:cNvSpPr/>
                <p:nvPr/>
              </p:nvSpPr>
              <p:spPr>
                <a:xfrm>
                  <a:off x="10937915" y="4770442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 dirty="0"/>
                </a:p>
              </p:txBody>
            </p:sp>
            <p:sp>
              <p:nvSpPr>
                <p:cNvPr id="759" name="Oval 758">
                  <a:extLst>
                    <a:ext uri="{FF2B5EF4-FFF2-40B4-BE49-F238E27FC236}">
                      <a16:creationId xmlns:a16="http://schemas.microsoft.com/office/drawing/2014/main" id="{72A1AD6C-368E-4F5A-B499-A14E29A7E95D}"/>
                    </a:ext>
                  </a:extLst>
                </p:cNvPr>
                <p:cNvSpPr/>
                <p:nvPr/>
              </p:nvSpPr>
              <p:spPr>
                <a:xfrm>
                  <a:off x="11270080" y="4874565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</p:grpSp>
          <p:sp>
            <p:nvSpPr>
              <p:cNvPr id="731" name="Oval 730">
                <a:extLst>
                  <a:ext uri="{FF2B5EF4-FFF2-40B4-BE49-F238E27FC236}">
                    <a16:creationId xmlns:a16="http://schemas.microsoft.com/office/drawing/2014/main" id="{C122901D-5F45-474D-A59A-451F8E19D6CE}"/>
                  </a:ext>
                </a:extLst>
              </p:cNvPr>
              <p:cNvSpPr/>
              <p:nvPr/>
            </p:nvSpPr>
            <p:spPr>
              <a:xfrm>
                <a:off x="7458055" y="505812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32" name="Oval 731">
                <a:extLst>
                  <a:ext uri="{FF2B5EF4-FFF2-40B4-BE49-F238E27FC236}">
                    <a16:creationId xmlns:a16="http://schemas.microsoft.com/office/drawing/2014/main" id="{05F6F2C8-7690-436D-9398-F7EAD8A5A5E7}"/>
                  </a:ext>
                </a:extLst>
              </p:cNvPr>
              <p:cNvSpPr/>
              <p:nvPr/>
            </p:nvSpPr>
            <p:spPr>
              <a:xfrm>
                <a:off x="6990965" y="6243160"/>
                <a:ext cx="1525140" cy="1228424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33" name="Rectangle: Rounded Corners 732">
                <a:extLst>
                  <a:ext uri="{FF2B5EF4-FFF2-40B4-BE49-F238E27FC236}">
                    <a16:creationId xmlns:a16="http://schemas.microsoft.com/office/drawing/2014/main" id="{7AE0F8EA-FF0D-4BA1-8141-BE46CFDAB078}"/>
                  </a:ext>
                </a:extLst>
              </p:cNvPr>
              <p:cNvSpPr/>
              <p:nvPr/>
            </p:nvSpPr>
            <p:spPr>
              <a:xfrm>
                <a:off x="8550970" y="3235702"/>
                <a:ext cx="1404651" cy="3668617"/>
              </a:xfrm>
              <a:prstGeom prst="roundRect">
                <a:avLst>
                  <a:gd name="adj" fmla="val 2659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34" name="Rectangle 733">
                <a:extLst>
                  <a:ext uri="{FF2B5EF4-FFF2-40B4-BE49-F238E27FC236}">
                    <a16:creationId xmlns:a16="http://schemas.microsoft.com/office/drawing/2014/main" id="{3FB8E92F-BB88-44A5-9927-7BF44BB35002}"/>
                  </a:ext>
                </a:extLst>
              </p:cNvPr>
              <p:cNvSpPr/>
              <p:nvPr/>
            </p:nvSpPr>
            <p:spPr>
              <a:xfrm>
                <a:off x="8740962" y="357869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35" name="Rectangle 734">
                <a:extLst>
                  <a:ext uri="{FF2B5EF4-FFF2-40B4-BE49-F238E27FC236}">
                    <a16:creationId xmlns:a16="http://schemas.microsoft.com/office/drawing/2014/main" id="{FD0FF11B-223A-4DE7-86D1-6B3B8B1A6CA8}"/>
                  </a:ext>
                </a:extLst>
              </p:cNvPr>
              <p:cNvSpPr/>
              <p:nvPr/>
            </p:nvSpPr>
            <p:spPr>
              <a:xfrm>
                <a:off x="9341382" y="357868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36" name="Rectangle 735">
                <a:extLst>
                  <a:ext uri="{FF2B5EF4-FFF2-40B4-BE49-F238E27FC236}">
                    <a16:creationId xmlns:a16="http://schemas.microsoft.com/office/drawing/2014/main" id="{568A021C-431C-445E-8883-AEA14098A07F}"/>
                  </a:ext>
                </a:extLst>
              </p:cNvPr>
              <p:cNvSpPr/>
              <p:nvPr/>
            </p:nvSpPr>
            <p:spPr>
              <a:xfrm>
                <a:off x="9341381" y="392021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37" name="Rectangle 736">
                <a:extLst>
                  <a:ext uri="{FF2B5EF4-FFF2-40B4-BE49-F238E27FC236}">
                    <a16:creationId xmlns:a16="http://schemas.microsoft.com/office/drawing/2014/main" id="{1CC137B7-1230-40CA-9B26-804A6A84ED72}"/>
                  </a:ext>
                </a:extLst>
              </p:cNvPr>
              <p:cNvSpPr/>
              <p:nvPr/>
            </p:nvSpPr>
            <p:spPr>
              <a:xfrm>
                <a:off x="8740962" y="393398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38" name="Rectangle 737">
                <a:extLst>
                  <a:ext uri="{FF2B5EF4-FFF2-40B4-BE49-F238E27FC236}">
                    <a16:creationId xmlns:a16="http://schemas.microsoft.com/office/drawing/2014/main" id="{C119E077-4CB7-4A64-AFF3-610ABC1DAFA2}"/>
                  </a:ext>
                </a:extLst>
              </p:cNvPr>
              <p:cNvSpPr/>
              <p:nvPr/>
            </p:nvSpPr>
            <p:spPr>
              <a:xfrm>
                <a:off x="8739173" y="426835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39" name="Rectangle 738">
                <a:extLst>
                  <a:ext uri="{FF2B5EF4-FFF2-40B4-BE49-F238E27FC236}">
                    <a16:creationId xmlns:a16="http://schemas.microsoft.com/office/drawing/2014/main" id="{53AA1198-B3CF-4926-A23E-2844E9511556}"/>
                  </a:ext>
                </a:extLst>
              </p:cNvPr>
              <p:cNvSpPr/>
              <p:nvPr/>
            </p:nvSpPr>
            <p:spPr>
              <a:xfrm>
                <a:off x="9339593" y="426835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40" name="Rectangle 739">
                <a:extLst>
                  <a:ext uri="{FF2B5EF4-FFF2-40B4-BE49-F238E27FC236}">
                    <a16:creationId xmlns:a16="http://schemas.microsoft.com/office/drawing/2014/main" id="{EB64690E-6EB3-4257-9D08-490933CE37AB}"/>
                  </a:ext>
                </a:extLst>
              </p:cNvPr>
              <p:cNvSpPr/>
              <p:nvPr/>
            </p:nvSpPr>
            <p:spPr>
              <a:xfrm>
                <a:off x="9339592" y="460987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41" name="Rectangle 740">
                <a:extLst>
                  <a:ext uri="{FF2B5EF4-FFF2-40B4-BE49-F238E27FC236}">
                    <a16:creationId xmlns:a16="http://schemas.microsoft.com/office/drawing/2014/main" id="{CCD00BA3-0C3B-433D-A9A9-B3987AD49630}"/>
                  </a:ext>
                </a:extLst>
              </p:cNvPr>
              <p:cNvSpPr/>
              <p:nvPr/>
            </p:nvSpPr>
            <p:spPr>
              <a:xfrm>
                <a:off x="8739173" y="462365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42" name="Rectangle 741">
                <a:extLst>
                  <a:ext uri="{FF2B5EF4-FFF2-40B4-BE49-F238E27FC236}">
                    <a16:creationId xmlns:a16="http://schemas.microsoft.com/office/drawing/2014/main" id="{4F302149-336A-40DF-AAE8-27F991955D0E}"/>
                  </a:ext>
                </a:extLst>
              </p:cNvPr>
              <p:cNvSpPr/>
              <p:nvPr/>
            </p:nvSpPr>
            <p:spPr>
              <a:xfrm>
                <a:off x="8739173" y="493357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43" name="Rectangle 742">
                <a:extLst>
                  <a:ext uri="{FF2B5EF4-FFF2-40B4-BE49-F238E27FC236}">
                    <a16:creationId xmlns:a16="http://schemas.microsoft.com/office/drawing/2014/main" id="{6268D258-A9F6-4332-955D-3560AB64C472}"/>
                  </a:ext>
                </a:extLst>
              </p:cNvPr>
              <p:cNvSpPr/>
              <p:nvPr/>
            </p:nvSpPr>
            <p:spPr>
              <a:xfrm>
                <a:off x="9339593" y="493357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44" name="Rectangle 743">
                <a:extLst>
                  <a:ext uri="{FF2B5EF4-FFF2-40B4-BE49-F238E27FC236}">
                    <a16:creationId xmlns:a16="http://schemas.microsoft.com/office/drawing/2014/main" id="{BD64522D-12AA-43FB-94AA-01B1081E5B89}"/>
                  </a:ext>
                </a:extLst>
              </p:cNvPr>
              <p:cNvSpPr/>
              <p:nvPr/>
            </p:nvSpPr>
            <p:spPr>
              <a:xfrm>
                <a:off x="9339592" y="527509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45" name="Rectangle: Rounded Corners 744">
                <a:extLst>
                  <a:ext uri="{FF2B5EF4-FFF2-40B4-BE49-F238E27FC236}">
                    <a16:creationId xmlns:a16="http://schemas.microsoft.com/office/drawing/2014/main" id="{6A590FDC-FED2-40AE-B03E-8CC847A08E34}"/>
                  </a:ext>
                </a:extLst>
              </p:cNvPr>
              <p:cNvSpPr/>
              <p:nvPr/>
            </p:nvSpPr>
            <p:spPr>
              <a:xfrm>
                <a:off x="9999261" y="5359239"/>
                <a:ext cx="1073766" cy="1508194"/>
              </a:xfrm>
              <a:prstGeom prst="round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46" name="Rectangle 745">
                <a:extLst>
                  <a:ext uri="{FF2B5EF4-FFF2-40B4-BE49-F238E27FC236}">
                    <a16:creationId xmlns:a16="http://schemas.microsoft.com/office/drawing/2014/main" id="{8C1C80D9-B803-411C-970B-DCAC5C23BA59}"/>
                  </a:ext>
                </a:extLst>
              </p:cNvPr>
              <p:cNvSpPr/>
              <p:nvPr/>
            </p:nvSpPr>
            <p:spPr>
              <a:xfrm>
                <a:off x="8739173" y="528886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47" name="Oval 746">
                <a:extLst>
                  <a:ext uri="{FF2B5EF4-FFF2-40B4-BE49-F238E27FC236}">
                    <a16:creationId xmlns:a16="http://schemas.microsoft.com/office/drawing/2014/main" id="{8AA049D3-421D-4253-871C-BD01D4FA6C38}"/>
                  </a:ext>
                </a:extLst>
              </p:cNvPr>
              <p:cNvSpPr/>
              <p:nvPr/>
            </p:nvSpPr>
            <p:spPr>
              <a:xfrm>
                <a:off x="10785510" y="5960125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48" name="Oval 747">
                <a:extLst>
                  <a:ext uri="{FF2B5EF4-FFF2-40B4-BE49-F238E27FC236}">
                    <a16:creationId xmlns:a16="http://schemas.microsoft.com/office/drawing/2014/main" id="{B93817D4-F110-4818-9E3D-554FE5755575}"/>
                  </a:ext>
                </a:extLst>
              </p:cNvPr>
              <p:cNvSpPr/>
              <p:nvPr/>
            </p:nvSpPr>
            <p:spPr>
              <a:xfrm>
                <a:off x="8198828" y="6097308"/>
                <a:ext cx="1929186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49" name="Rectangle 748">
                <a:extLst>
                  <a:ext uri="{FF2B5EF4-FFF2-40B4-BE49-F238E27FC236}">
                    <a16:creationId xmlns:a16="http://schemas.microsoft.com/office/drawing/2014/main" id="{340BF9E5-1734-41A3-AEDE-617FA1636C80}"/>
                  </a:ext>
                </a:extLst>
              </p:cNvPr>
              <p:cNvSpPr/>
              <p:nvPr/>
            </p:nvSpPr>
            <p:spPr>
              <a:xfrm>
                <a:off x="10061985" y="5560754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50" name="Rectangle 749">
                <a:extLst>
                  <a:ext uri="{FF2B5EF4-FFF2-40B4-BE49-F238E27FC236}">
                    <a16:creationId xmlns:a16="http://schemas.microsoft.com/office/drawing/2014/main" id="{D6328F67-4271-47A9-BFE8-3F74A953D790}"/>
                  </a:ext>
                </a:extLst>
              </p:cNvPr>
              <p:cNvSpPr/>
              <p:nvPr/>
            </p:nvSpPr>
            <p:spPr>
              <a:xfrm>
                <a:off x="10662405" y="5560753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51" name="Rectangle 750">
                <a:extLst>
                  <a:ext uri="{FF2B5EF4-FFF2-40B4-BE49-F238E27FC236}">
                    <a16:creationId xmlns:a16="http://schemas.microsoft.com/office/drawing/2014/main" id="{7B8990C1-718C-412B-A195-47315C923E35}"/>
                  </a:ext>
                </a:extLst>
              </p:cNvPr>
              <p:cNvSpPr/>
              <p:nvPr/>
            </p:nvSpPr>
            <p:spPr>
              <a:xfrm>
                <a:off x="10066720" y="5794718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52" name="Rectangle 751">
                <a:extLst>
                  <a:ext uri="{FF2B5EF4-FFF2-40B4-BE49-F238E27FC236}">
                    <a16:creationId xmlns:a16="http://schemas.microsoft.com/office/drawing/2014/main" id="{EDF81167-5803-4EC6-8521-CAAA1C62729D}"/>
                  </a:ext>
                </a:extLst>
              </p:cNvPr>
              <p:cNvSpPr/>
              <p:nvPr/>
            </p:nvSpPr>
            <p:spPr>
              <a:xfrm>
                <a:off x="10667140" y="5794717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53" name="Rectangle 752">
                <a:extLst>
                  <a:ext uri="{FF2B5EF4-FFF2-40B4-BE49-F238E27FC236}">
                    <a16:creationId xmlns:a16="http://schemas.microsoft.com/office/drawing/2014/main" id="{3738D3ED-B0E2-43DB-AC3D-C17AE3251639}"/>
                  </a:ext>
                </a:extLst>
              </p:cNvPr>
              <p:cNvSpPr/>
              <p:nvPr/>
            </p:nvSpPr>
            <p:spPr>
              <a:xfrm>
                <a:off x="10060114" y="6035617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54" name="Rectangle 753">
                <a:extLst>
                  <a:ext uri="{FF2B5EF4-FFF2-40B4-BE49-F238E27FC236}">
                    <a16:creationId xmlns:a16="http://schemas.microsoft.com/office/drawing/2014/main" id="{C5536638-8EC0-4321-A344-B14A46323C7D}"/>
                  </a:ext>
                </a:extLst>
              </p:cNvPr>
              <p:cNvSpPr/>
              <p:nvPr/>
            </p:nvSpPr>
            <p:spPr>
              <a:xfrm>
                <a:off x="10660534" y="6035616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</p:grpSp>
        <p:grpSp>
          <p:nvGrpSpPr>
            <p:cNvPr id="385" name="Group 384">
              <a:extLst>
                <a:ext uri="{FF2B5EF4-FFF2-40B4-BE49-F238E27FC236}">
                  <a16:creationId xmlns:a16="http://schemas.microsoft.com/office/drawing/2014/main" id="{E06887BA-AF44-41A8-9356-90D67D05E564}"/>
                </a:ext>
              </a:extLst>
            </p:cNvPr>
            <p:cNvGrpSpPr/>
            <p:nvPr/>
          </p:nvGrpSpPr>
          <p:grpSpPr>
            <a:xfrm>
              <a:off x="11890907" y="1753059"/>
              <a:ext cx="13021934" cy="5994550"/>
              <a:chOff x="-330506" y="1753059"/>
              <a:chExt cx="13021934" cy="5994550"/>
            </a:xfrm>
          </p:grpSpPr>
          <p:sp>
            <p:nvSpPr>
              <p:cNvPr id="574" name="Rectangle: Rounded Corners 573">
                <a:extLst>
                  <a:ext uri="{FF2B5EF4-FFF2-40B4-BE49-F238E27FC236}">
                    <a16:creationId xmlns:a16="http://schemas.microsoft.com/office/drawing/2014/main" id="{483603B7-C4B1-4CE1-B9B1-414E1A56DF1B}"/>
                  </a:ext>
                </a:extLst>
              </p:cNvPr>
              <p:cNvSpPr/>
              <p:nvPr/>
            </p:nvSpPr>
            <p:spPr>
              <a:xfrm>
                <a:off x="721604" y="3283026"/>
                <a:ext cx="1404651" cy="3668617"/>
              </a:xfrm>
              <a:prstGeom prst="roundRect">
                <a:avLst>
                  <a:gd name="adj" fmla="val 2659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75" name="Oval 574">
                <a:extLst>
                  <a:ext uri="{FF2B5EF4-FFF2-40B4-BE49-F238E27FC236}">
                    <a16:creationId xmlns:a16="http://schemas.microsoft.com/office/drawing/2014/main" id="{8D5AA04B-A2A0-48B1-8B7A-8D97AD1001D3}"/>
                  </a:ext>
                </a:extLst>
              </p:cNvPr>
              <p:cNvSpPr/>
              <p:nvPr/>
            </p:nvSpPr>
            <p:spPr>
              <a:xfrm>
                <a:off x="-330506" y="5960125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76" name="Rectangle 575">
                <a:extLst>
                  <a:ext uri="{FF2B5EF4-FFF2-40B4-BE49-F238E27FC236}">
                    <a16:creationId xmlns:a16="http://schemas.microsoft.com/office/drawing/2014/main" id="{4951C7A0-F1BF-44A2-9583-D32B6164EB0A}"/>
                  </a:ext>
                </a:extLst>
              </p:cNvPr>
              <p:cNvSpPr/>
              <p:nvPr/>
            </p:nvSpPr>
            <p:spPr>
              <a:xfrm>
                <a:off x="881349" y="356946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77" name="Rectangle 576">
                <a:extLst>
                  <a:ext uri="{FF2B5EF4-FFF2-40B4-BE49-F238E27FC236}">
                    <a16:creationId xmlns:a16="http://schemas.microsoft.com/office/drawing/2014/main" id="{0F2C3AD6-1325-4916-BAD5-499E39530BC3}"/>
                  </a:ext>
                </a:extLst>
              </p:cNvPr>
              <p:cNvSpPr/>
              <p:nvPr/>
            </p:nvSpPr>
            <p:spPr>
              <a:xfrm>
                <a:off x="1481769" y="356946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78" name="Rectangle 577">
                <a:extLst>
                  <a:ext uri="{FF2B5EF4-FFF2-40B4-BE49-F238E27FC236}">
                    <a16:creationId xmlns:a16="http://schemas.microsoft.com/office/drawing/2014/main" id="{14EAB1CE-FEA5-4B1C-8473-F2346E653B3A}"/>
                  </a:ext>
                </a:extLst>
              </p:cNvPr>
              <p:cNvSpPr/>
              <p:nvPr/>
            </p:nvSpPr>
            <p:spPr>
              <a:xfrm>
                <a:off x="1481768" y="39109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79" name="Rectangle 578">
                <a:extLst>
                  <a:ext uri="{FF2B5EF4-FFF2-40B4-BE49-F238E27FC236}">
                    <a16:creationId xmlns:a16="http://schemas.microsoft.com/office/drawing/2014/main" id="{8F37ED5D-B504-4E08-AD0D-3A3EC526F488}"/>
                  </a:ext>
                </a:extLst>
              </p:cNvPr>
              <p:cNvSpPr/>
              <p:nvPr/>
            </p:nvSpPr>
            <p:spPr>
              <a:xfrm>
                <a:off x="881349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80" name="Rectangle 579">
                <a:extLst>
                  <a:ext uri="{FF2B5EF4-FFF2-40B4-BE49-F238E27FC236}">
                    <a16:creationId xmlns:a16="http://schemas.microsoft.com/office/drawing/2014/main" id="{0C908F8F-D50B-4F86-91A4-A917616FA36A}"/>
                  </a:ext>
                </a:extLst>
              </p:cNvPr>
              <p:cNvSpPr/>
              <p:nvPr/>
            </p:nvSpPr>
            <p:spPr>
              <a:xfrm>
                <a:off x="881348" y="42717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81" name="Rectangle 580">
                <a:extLst>
                  <a:ext uri="{FF2B5EF4-FFF2-40B4-BE49-F238E27FC236}">
                    <a16:creationId xmlns:a16="http://schemas.microsoft.com/office/drawing/2014/main" id="{2F408C98-8646-4AB4-B5D0-2BD16E4908A6}"/>
                  </a:ext>
                </a:extLst>
              </p:cNvPr>
              <p:cNvSpPr/>
              <p:nvPr/>
            </p:nvSpPr>
            <p:spPr>
              <a:xfrm>
                <a:off x="1481767" y="42717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82" name="Rectangle 581">
                <a:extLst>
                  <a:ext uri="{FF2B5EF4-FFF2-40B4-BE49-F238E27FC236}">
                    <a16:creationId xmlns:a16="http://schemas.microsoft.com/office/drawing/2014/main" id="{E984DD61-0E79-4ADE-97A1-8567BF9D164A}"/>
                  </a:ext>
                </a:extLst>
              </p:cNvPr>
              <p:cNvSpPr/>
              <p:nvPr/>
            </p:nvSpPr>
            <p:spPr>
              <a:xfrm>
                <a:off x="1462487" y="459402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83" name="Rectangle 582">
                <a:extLst>
                  <a:ext uri="{FF2B5EF4-FFF2-40B4-BE49-F238E27FC236}">
                    <a16:creationId xmlns:a16="http://schemas.microsoft.com/office/drawing/2014/main" id="{28D25465-5E6B-4851-841A-C7C59DBC99A5}"/>
                  </a:ext>
                </a:extLst>
              </p:cNvPr>
              <p:cNvSpPr/>
              <p:nvPr/>
            </p:nvSpPr>
            <p:spPr>
              <a:xfrm>
                <a:off x="871708" y="458714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84" name="Rectangle 583">
                <a:extLst>
                  <a:ext uri="{FF2B5EF4-FFF2-40B4-BE49-F238E27FC236}">
                    <a16:creationId xmlns:a16="http://schemas.microsoft.com/office/drawing/2014/main" id="{82156F73-5A07-485D-87C6-CAFB53398213}"/>
                  </a:ext>
                </a:extLst>
              </p:cNvPr>
              <p:cNvSpPr/>
              <p:nvPr/>
            </p:nvSpPr>
            <p:spPr>
              <a:xfrm>
                <a:off x="862067" y="489974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85" name="Rectangle 584">
                <a:extLst>
                  <a:ext uri="{FF2B5EF4-FFF2-40B4-BE49-F238E27FC236}">
                    <a16:creationId xmlns:a16="http://schemas.microsoft.com/office/drawing/2014/main" id="{3658EB3D-7E59-496B-8B4F-A73EE221353E}"/>
                  </a:ext>
                </a:extLst>
              </p:cNvPr>
              <p:cNvSpPr/>
              <p:nvPr/>
            </p:nvSpPr>
            <p:spPr>
              <a:xfrm>
                <a:off x="1462487" y="489974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86" name="Rectangle 585">
                <a:extLst>
                  <a:ext uri="{FF2B5EF4-FFF2-40B4-BE49-F238E27FC236}">
                    <a16:creationId xmlns:a16="http://schemas.microsoft.com/office/drawing/2014/main" id="{6FD2AAFF-A6AF-4AE4-B7F3-BE8235495838}"/>
                  </a:ext>
                </a:extLst>
              </p:cNvPr>
              <p:cNvSpPr/>
              <p:nvPr/>
            </p:nvSpPr>
            <p:spPr>
              <a:xfrm>
                <a:off x="1462486" y="524127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87" name="Rectangle 586">
                <a:extLst>
                  <a:ext uri="{FF2B5EF4-FFF2-40B4-BE49-F238E27FC236}">
                    <a16:creationId xmlns:a16="http://schemas.microsoft.com/office/drawing/2014/main" id="{6CC62DFE-4DA9-45F1-B368-3FF87085E54F}"/>
                  </a:ext>
                </a:extLst>
              </p:cNvPr>
              <p:cNvSpPr/>
              <p:nvPr/>
            </p:nvSpPr>
            <p:spPr>
              <a:xfrm>
                <a:off x="862067" y="525504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88" name="Rectangle: Rounded Corners 587">
                <a:extLst>
                  <a:ext uri="{FF2B5EF4-FFF2-40B4-BE49-F238E27FC236}">
                    <a16:creationId xmlns:a16="http://schemas.microsoft.com/office/drawing/2014/main" id="{9DFA6C34-93E7-4303-BE15-2EE362C273D1}"/>
                  </a:ext>
                </a:extLst>
              </p:cNvPr>
              <p:cNvSpPr/>
              <p:nvPr/>
            </p:nvSpPr>
            <p:spPr>
              <a:xfrm>
                <a:off x="2266718" y="2137272"/>
                <a:ext cx="1404651" cy="5104941"/>
              </a:xfrm>
              <a:prstGeom prst="roundRect">
                <a:avLst>
                  <a:gd name="adj" fmla="val 19130"/>
                </a:avLst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89" name="Oval 588">
                <a:extLst>
                  <a:ext uri="{FF2B5EF4-FFF2-40B4-BE49-F238E27FC236}">
                    <a16:creationId xmlns:a16="http://schemas.microsoft.com/office/drawing/2014/main" id="{E27B235F-26B6-4BC9-B1A9-DB1C8896EB61}"/>
                  </a:ext>
                </a:extLst>
              </p:cNvPr>
              <p:cNvSpPr/>
              <p:nvPr/>
            </p:nvSpPr>
            <p:spPr>
              <a:xfrm>
                <a:off x="1922442" y="6205248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90" name="Rectangle 589">
                <a:extLst>
                  <a:ext uri="{FF2B5EF4-FFF2-40B4-BE49-F238E27FC236}">
                    <a16:creationId xmlns:a16="http://schemas.microsoft.com/office/drawing/2014/main" id="{2709CDDF-7A99-4585-8337-FE0F6BFCD6CD}"/>
                  </a:ext>
                </a:extLst>
              </p:cNvPr>
              <p:cNvSpPr/>
              <p:nvPr/>
            </p:nvSpPr>
            <p:spPr>
              <a:xfrm>
                <a:off x="2456762" y="248155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91" name="Rectangle 590">
                <a:extLst>
                  <a:ext uri="{FF2B5EF4-FFF2-40B4-BE49-F238E27FC236}">
                    <a16:creationId xmlns:a16="http://schemas.microsoft.com/office/drawing/2014/main" id="{EB3CA2CE-2E04-4592-83F5-B23085297FE3}"/>
                  </a:ext>
                </a:extLst>
              </p:cNvPr>
              <p:cNvSpPr/>
              <p:nvPr/>
            </p:nvSpPr>
            <p:spPr>
              <a:xfrm>
                <a:off x="3057182" y="248155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92" name="Rectangle 591">
                <a:extLst>
                  <a:ext uri="{FF2B5EF4-FFF2-40B4-BE49-F238E27FC236}">
                    <a16:creationId xmlns:a16="http://schemas.microsoft.com/office/drawing/2014/main" id="{BA8C1044-CDB7-4200-8FDC-17B998203895}"/>
                  </a:ext>
                </a:extLst>
              </p:cNvPr>
              <p:cNvSpPr/>
              <p:nvPr/>
            </p:nvSpPr>
            <p:spPr>
              <a:xfrm>
                <a:off x="3057181" y="28230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93" name="Rectangle 592">
                <a:extLst>
                  <a:ext uri="{FF2B5EF4-FFF2-40B4-BE49-F238E27FC236}">
                    <a16:creationId xmlns:a16="http://schemas.microsoft.com/office/drawing/2014/main" id="{28ADAC4E-1072-46B7-A1C6-6CA48024E45A}"/>
                  </a:ext>
                </a:extLst>
              </p:cNvPr>
              <p:cNvSpPr/>
              <p:nvPr/>
            </p:nvSpPr>
            <p:spPr>
              <a:xfrm>
                <a:off x="2456762" y="283684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94" name="Rectangle 593">
                <a:extLst>
                  <a:ext uri="{FF2B5EF4-FFF2-40B4-BE49-F238E27FC236}">
                    <a16:creationId xmlns:a16="http://schemas.microsoft.com/office/drawing/2014/main" id="{DAED4995-3A11-4760-B0F3-ADEE2CC91C2B}"/>
                  </a:ext>
                </a:extLst>
              </p:cNvPr>
              <p:cNvSpPr/>
              <p:nvPr/>
            </p:nvSpPr>
            <p:spPr>
              <a:xfrm>
                <a:off x="2456761" y="31838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95" name="Rectangle 594">
                <a:extLst>
                  <a:ext uri="{FF2B5EF4-FFF2-40B4-BE49-F238E27FC236}">
                    <a16:creationId xmlns:a16="http://schemas.microsoft.com/office/drawing/2014/main" id="{2A115AC6-7B02-430B-89E8-1F5B3CAB3F4A}"/>
                  </a:ext>
                </a:extLst>
              </p:cNvPr>
              <p:cNvSpPr/>
              <p:nvPr/>
            </p:nvSpPr>
            <p:spPr>
              <a:xfrm>
                <a:off x="3057180" y="31838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96" name="Rectangle 595">
                <a:extLst>
                  <a:ext uri="{FF2B5EF4-FFF2-40B4-BE49-F238E27FC236}">
                    <a16:creationId xmlns:a16="http://schemas.microsoft.com/office/drawing/2014/main" id="{1ADFEC03-049E-4221-9D10-B6B6F37DACBF}"/>
                  </a:ext>
                </a:extLst>
              </p:cNvPr>
              <p:cNvSpPr/>
              <p:nvPr/>
            </p:nvSpPr>
            <p:spPr>
              <a:xfrm>
                <a:off x="2470531" y="350888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97" name="Rectangle 596">
                <a:extLst>
                  <a:ext uri="{FF2B5EF4-FFF2-40B4-BE49-F238E27FC236}">
                    <a16:creationId xmlns:a16="http://schemas.microsoft.com/office/drawing/2014/main" id="{486CF256-60B0-4BF8-B5A8-B2832D724965}"/>
                  </a:ext>
                </a:extLst>
              </p:cNvPr>
              <p:cNvSpPr/>
              <p:nvPr/>
            </p:nvSpPr>
            <p:spPr>
              <a:xfrm>
                <a:off x="3070951" y="350888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98" name="Rectangle 597">
                <a:extLst>
                  <a:ext uri="{FF2B5EF4-FFF2-40B4-BE49-F238E27FC236}">
                    <a16:creationId xmlns:a16="http://schemas.microsoft.com/office/drawing/2014/main" id="{AA00B0A9-87F2-4AF6-BF68-9E9A84049134}"/>
                  </a:ext>
                </a:extLst>
              </p:cNvPr>
              <p:cNvSpPr/>
              <p:nvPr/>
            </p:nvSpPr>
            <p:spPr>
              <a:xfrm>
                <a:off x="3070950" y="38504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99" name="Rectangle 598">
                <a:extLst>
                  <a:ext uri="{FF2B5EF4-FFF2-40B4-BE49-F238E27FC236}">
                    <a16:creationId xmlns:a16="http://schemas.microsoft.com/office/drawing/2014/main" id="{5DA7361C-823E-47C7-98AE-8EBE0FF6DBA9}"/>
                  </a:ext>
                </a:extLst>
              </p:cNvPr>
              <p:cNvSpPr/>
              <p:nvPr/>
            </p:nvSpPr>
            <p:spPr>
              <a:xfrm>
                <a:off x="2470531" y="386417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00" name="Rectangle 599">
                <a:extLst>
                  <a:ext uri="{FF2B5EF4-FFF2-40B4-BE49-F238E27FC236}">
                    <a16:creationId xmlns:a16="http://schemas.microsoft.com/office/drawing/2014/main" id="{07393764-C2FD-4147-8808-CFB06F6A7ABE}"/>
                  </a:ext>
                </a:extLst>
              </p:cNvPr>
              <p:cNvSpPr/>
              <p:nvPr/>
            </p:nvSpPr>
            <p:spPr>
              <a:xfrm>
                <a:off x="2470530" y="42112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01" name="Rectangle 600">
                <a:extLst>
                  <a:ext uri="{FF2B5EF4-FFF2-40B4-BE49-F238E27FC236}">
                    <a16:creationId xmlns:a16="http://schemas.microsoft.com/office/drawing/2014/main" id="{37B77FA0-7C98-4EA8-BC7C-6C5BC27B5F1C}"/>
                  </a:ext>
                </a:extLst>
              </p:cNvPr>
              <p:cNvSpPr/>
              <p:nvPr/>
            </p:nvSpPr>
            <p:spPr>
              <a:xfrm>
                <a:off x="3070949" y="42112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02" name="Rectangle 601">
                <a:extLst>
                  <a:ext uri="{FF2B5EF4-FFF2-40B4-BE49-F238E27FC236}">
                    <a16:creationId xmlns:a16="http://schemas.microsoft.com/office/drawing/2014/main" id="{0B067EDD-CAD7-45C9-B5E9-3616DE18FBD1}"/>
                  </a:ext>
                </a:extLst>
              </p:cNvPr>
              <p:cNvSpPr/>
              <p:nvPr/>
            </p:nvSpPr>
            <p:spPr>
              <a:xfrm>
                <a:off x="2470530" y="454307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03" name="Rectangle 602">
                <a:extLst>
                  <a:ext uri="{FF2B5EF4-FFF2-40B4-BE49-F238E27FC236}">
                    <a16:creationId xmlns:a16="http://schemas.microsoft.com/office/drawing/2014/main" id="{BB52FC8D-2B38-413F-A486-CFEBC297FFF9}"/>
                  </a:ext>
                </a:extLst>
              </p:cNvPr>
              <p:cNvSpPr/>
              <p:nvPr/>
            </p:nvSpPr>
            <p:spPr>
              <a:xfrm>
                <a:off x="3070950" y="45430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04" name="Rectangle 603">
                <a:extLst>
                  <a:ext uri="{FF2B5EF4-FFF2-40B4-BE49-F238E27FC236}">
                    <a16:creationId xmlns:a16="http://schemas.microsoft.com/office/drawing/2014/main" id="{B1C1D4CA-7701-4A2F-8819-7772925DDDC6}"/>
                  </a:ext>
                </a:extLst>
              </p:cNvPr>
              <p:cNvSpPr/>
              <p:nvPr/>
            </p:nvSpPr>
            <p:spPr>
              <a:xfrm>
                <a:off x="3070949" y="48846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05" name="Rectangle 604">
                <a:extLst>
                  <a:ext uri="{FF2B5EF4-FFF2-40B4-BE49-F238E27FC236}">
                    <a16:creationId xmlns:a16="http://schemas.microsoft.com/office/drawing/2014/main" id="{39999CF6-6DD3-4A61-BAEA-16095386C756}"/>
                  </a:ext>
                </a:extLst>
              </p:cNvPr>
              <p:cNvSpPr/>
              <p:nvPr/>
            </p:nvSpPr>
            <p:spPr>
              <a:xfrm>
                <a:off x="2470530" y="489837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06" name="Rectangle 605">
                <a:extLst>
                  <a:ext uri="{FF2B5EF4-FFF2-40B4-BE49-F238E27FC236}">
                    <a16:creationId xmlns:a16="http://schemas.microsoft.com/office/drawing/2014/main" id="{9A9BDFC1-21B3-44FE-B463-3D905D7D2D0F}"/>
                  </a:ext>
                </a:extLst>
              </p:cNvPr>
              <p:cNvSpPr/>
              <p:nvPr/>
            </p:nvSpPr>
            <p:spPr>
              <a:xfrm>
                <a:off x="2470529" y="5245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07" name="Rectangle 606">
                <a:extLst>
                  <a:ext uri="{FF2B5EF4-FFF2-40B4-BE49-F238E27FC236}">
                    <a16:creationId xmlns:a16="http://schemas.microsoft.com/office/drawing/2014/main" id="{F8EF4ED5-B356-4DDC-8091-C57EAE988F61}"/>
                  </a:ext>
                </a:extLst>
              </p:cNvPr>
              <p:cNvSpPr/>
              <p:nvPr/>
            </p:nvSpPr>
            <p:spPr>
              <a:xfrm>
                <a:off x="3070948" y="5245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08" name="Rectangle 607">
                <a:extLst>
                  <a:ext uri="{FF2B5EF4-FFF2-40B4-BE49-F238E27FC236}">
                    <a16:creationId xmlns:a16="http://schemas.microsoft.com/office/drawing/2014/main" id="{7D256A48-F8B3-435D-AE1B-2DC6735EB65A}"/>
                  </a:ext>
                </a:extLst>
              </p:cNvPr>
              <p:cNvSpPr/>
              <p:nvPr/>
            </p:nvSpPr>
            <p:spPr>
              <a:xfrm>
                <a:off x="4636718" y="4664263"/>
                <a:ext cx="96399" cy="157889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09" name="Oval 608">
                <a:extLst>
                  <a:ext uri="{FF2B5EF4-FFF2-40B4-BE49-F238E27FC236}">
                    <a16:creationId xmlns:a16="http://schemas.microsoft.com/office/drawing/2014/main" id="{22BB5F66-5B39-478C-BC93-53AD19801C49}"/>
                  </a:ext>
                </a:extLst>
              </p:cNvPr>
              <p:cNvSpPr/>
              <p:nvPr/>
            </p:nvSpPr>
            <p:spPr>
              <a:xfrm>
                <a:off x="3717732" y="5960124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10" name="Rectangle: Rounded Corners 609">
                <a:extLst>
                  <a:ext uri="{FF2B5EF4-FFF2-40B4-BE49-F238E27FC236}">
                    <a16:creationId xmlns:a16="http://schemas.microsoft.com/office/drawing/2014/main" id="{AECEEBA0-BC8F-4FA5-9D4D-6A8C793F723C}"/>
                  </a:ext>
                </a:extLst>
              </p:cNvPr>
              <p:cNvSpPr/>
              <p:nvPr/>
            </p:nvSpPr>
            <p:spPr>
              <a:xfrm>
                <a:off x="5670013" y="1753059"/>
                <a:ext cx="1404651" cy="5104941"/>
              </a:xfrm>
              <a:prstGeom prst="roundRect">
                <a:avLst>
                  <a:gd name="adj" fmla="val 0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611" name="Oval 610">
                <a:extLst>
                  <a:ext uri="{FF2B5EF4-FFF2-40B4-BE49-F238E27FC236}">
                    <a16:creationId xmlns:a16="http://schemas.microsoft.com/office/drawing/2014/main" id="{5800A892-68C9-440F-93B9-AFE0139B2F13}"/>
                  </a:ext>
                </a:extLst>
              </p:cNvPr>
              <p:cNvSpPr/>
              <p:nvPr/>
            </p:nvSpPr>
            <p:spPr>
              <a:xfrm>
                <a:off x="4315856" y="4359934"/>
                <a:ext cx="689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12" name="Oval 611">
                <a:extLst>
                  <a:ext uri="{FF2B5EF4-FFF2-40B4-BE49-F238E27FC236}">
                    <a16:creationId xmlns:a16="http://schemas.microsoft.com/office/drawing/2014/main" id="{6FBB68C5-B60A-4402-9E8B-A193E9F38D86}"/>
                  </a:ext>
                </a:extLst>
              </p:cNvPr>
              <p:cNvSpPr/>
              <p:nvPr/>
            </p:nvSpPr>
            <p:spPr>
              <a:xfrm>
                <a:off x="4660366" y="4350554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13" name="Oval 612">
                <a:extLst>
                  <a:ext uri="{FF2B5EF4-FFF2-40B4-BE49-F238E27FC236}">
                    <a16:creationId xmlns:a16="http://schemas.microsoft.com/office/drawing/2014/main" id="{79196CEF-6378-4180-AC86-7347FFD6AE6F}"/>
                  </a:ext>
                </a:extLst>
              </p:cNvPr>
              <p:cNvSpPr/>
              <p:nvPr/>
            </p:nvSpPr>
            <p:spPr>
              <a:xfrm>
                <a:off x="4410651" y="4105430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614" name="Oval 613">
                <a:extLst>
                  <a:ext uri="{FF2B5EF4-FFF2-40B4-BE49-F238E27FC236}">
                    <a16:creationId xmlns:a16="http://schemas.microsoft.com/office/drawing/2014/main" id="{98E6DBEF-7F30-4ECC-AC71-965F2C8FE980}"/>
                  </a:ext>
                </a:extLst>
              </p:cNvPr>
              <p:cNvSpPr/>
              <p:nvPr/>
            </p:nvSpPr>
            <p:spPr>
              <a:xfrm>
                <a:off x="4032721" y="431818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615" name="Rectangle 614">
                <a:extLst>
                  <a:ext uri="{FF2B5EF4-FFF2-40B4-BE49-F238E27FC236}">
                    <a16:creationId xmlns:a16="http://schemas.microsoft.com/office/drawing/2014/main" id="{009053E5-CD65-4354-A5CD-5F706D4B9FB7}"/>
                  </a:ext>
                </a:extLst>
              </p:cNvPr>
              <p:cNvSpPr/>
              <p:nvPr/>
            </p:nvSpPr>
            <p:spPr>
              <a:xfrm>
                <a:off x="5835963" y="219510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16" name="Rectangle 615">
                <a:extLst>
                  <a:ext uri="{FF2B5EF4-FFF2-40B4-BE49-F238E27FC236}">
                    <a16:creationId xmlns:a16="http://schemas.microsoft.com/office/drawing/2014/main" id="{000E5A3D-3E91-4A44-B3A9-17AAAB8C19F5}"/>
                  </a:ext>
                </a:extLst>
              </p:cNvPr>
              <p:cNvSpPr/>
              <p:nvPr/>
            </p:nvSpPr>
            <p:spPr>
              <a:xfrm>
                <a:off x="6436383" y="219510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17" name="Rectangle 616">
                <a:extLst>
                  <a:ext uri="{FF2B5EF4-FFF2-40B4-BE49-F238E27FC236}">
                    <a16:creationId xmlns:a16="http://schemas.microsoft.com/office/drawing/2014/main" id="{EE4848D6-DF1D-4084-99B2-D52A3094F957}"/>
                  </a:ext>
                </a:extLst>
              </p:cNvPr>
              <p:cNvSpPr/>
              <p:nvPr/>
            </p:nvSpPr>
            <p:spPr>
              <a:xfrm>
                <a:off x="6436382" y="25366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18" name="Rectangle 617">
                <a:extLst>
                  <a:ext uri="{FF2B5EF4-FFF2-40B4-BE49-F238E27FC236}">
                    <a16:creationId xmlns:a16="http://schemas.microsoft.com/office/drawing/2014/main" id="{BA6CE79C-0A81-43E7-9B73-C2DDCA2C315C}"/>
                  </a:ext>
                </a:extLst>
              </p:cNvPr>
              <p:cNvSpPr/>
              <p:nvPr/>
            </p:nvSpPr>
            <p:spPr>
              <a:xfrm>
                <a:off x="5835963" y="2550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19" name="Rectangle 618">
                <a:extLst>
                  <a:ext uri="{FF2B5EF4-FFF2-40B4-BE49-F238E27FC236}">
                    <a16:creationId xmlns:a16="http://schemas.microsoft.com/office/drawing/2014/main" id="{5E2770D7-592F-42FB-8C97-A084797BAE32}"/>
                  </a:ext>
                </a:extLst>
              </p:cNvPr>
              <p:cNvSpPr/>
              <p:nvPr/>
            </p:nvSpPr>
            <p:spPr>
              <a:xfrm>
                <a:off x="5835962" y="28974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20" name="Rectangle 619">
                <a:extLst>
                  <a:ext uri="{FF2B5EF4-FFF2-40B4-BE49-F238E27FC236}">
                    <a16:creationId xmlns:a16="http://schemas.microsoft.com/office/drawing/2014/main" id="{0BEB6C0E-E3FC-4E51-8DBD-7EE4ECEA5DC9}"/>
                  </a:ext>
                </a:extLst>
              </p:cNvPr>
              <p:cNvSpPr/>
              <p:nvPr/>
            </p:nvSpPr>
            <p:spPr>
              <a:xfrm>
                <a:off x="6436381" y="28974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21" name="Rectangle 620">
                <a:extLst>
                  <a:ext uri="{FF2B5EF4-FFF2-40B4-BE49-F238E27FC236}">
                    <a16:creationId xmlns:a16="http://schemas.microsoft.com/office/drawing/2014/main" id="{FBD1385A-A595-4DF5-BA0D-3BC0D874C677}"/>
                  </a:ext>
                </a:extLst>
              </p:cNvPr>
              <p:cNvSpPr/>
              <p:nvPr/>
            </p:nvSpPr>
            <p:spPr>
              <a:xfrm>
                <a:off x="5849732" y="322243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22" name="Rectangle 621">
                <a:extLst>
                  <a:ext uri="{FF2B5EF4-FFF2-40B4-BE49-F238E27FC236}">
                    <a16:creationId xmlns:a16="http://schemas.microsoft.com/office/drawing/2014/main" id="{CDC506D1-19BE-4E17-8CBD-AC31E3675710}"/>
                  </a:ext>
                </a:extLst>
              </p:cNvPr>
              <p:cNvSpPr/>
              <p:nvPr/>
            </p:nvSpPr>
            <p:spPr>
              <a:xfrm>
                <a:off x="6450152" y="322243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23" name="Rectangle 622">
                <a:extLst>
                  <a:ext uri="{FF2B5EF4-FFF2-40B4-BE49-F238E27FC236}">
                    <a16:creationId xmlns:a16="http://schemas.microsoft.com/office/drawing/2014/main" id="{9E4EF7A1-EBF8-4063-9693-8193B5AE2B36}"/>
                  </a:ext>
                </a:extLst>
              </p:cNvPr>
              <p:cNvSpPr/>
              <p:nvPr/>
            </p:nvSpPr>
            <p:spPr>
              <a:xfrm>
                <a:off x="6450151" y="35639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24" name="Rectangle 623">
                <a:extLst>
                  <a:ext uri="{FF2B5EF4-FFF2-40B4-BE49-F238E27FC236}">
                    <a16:creationId xmlns:a16="http://schemas.microsoft.com/office/drawing/2014/main" id="{2A8CF8C6-94F4-4FB3-A0DF-1FDBFD38F40E}"/>
                  </a:ext>
                </a:extLst>
              </p:cNvPr>
              <p:cNvSpPr/>
              <p:nvPr/>
            </p:nvSpPr>
            <p:spPr>
              <a:xfrm>
                <a:off x="5849732" y="357772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25" name="Rectangle 624">
                <a:extLst>
                  <a:ext uri="{FF2B5EF4-FFF2-40B4-BE49-F238E27FC236}">
                    <a16:creationId xmlns:a16="http://schemas.microsoft.com/office/drawing/2014/main" id="{74D199FE-5E40-40FF-B2B6-28ED67EE8E52}"/>
                  </a:ext>
                </a:extLst>
              </p:cNvPr>
              <p:cNvSpPr/>
              <p:nvPr/>
            </p:nvSpPr>
            <p:spPr>
              <a:xfrm>
                <a:off x="5849731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26" name="Rectangle 625">
                <a:extLst>
                  <a:ext uri="{FF2B5EF4-FFF2-40B4-BE49-F238E27FC236}">
                    <a16:creationId xmlns:a16="http://schemas.microsoft.com/office/drawing/2014/main" id="{61EF4ED9-E7B0-4142-BCC6-B72CEB57E74C}"/>
                  </a:ext>
                </a:extLst>
              </p:cNvPr>
              <p:cNvSpPr/>
              <p:nvPr/>
            </p:nvSpPr>
            <p:spPr>
              <a:xfrm>
                <a:off x="6450150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27" name="Rectangle 626">
                <a:extLst>
                  <a:ext uri="{FF2B5EF4-FFF2-40B4-BE49-F238E27FC236}">
                    <a16:creationId xmlns:a16="http://schemas.microsoft.com/office/drawing/2014/main" id="{E8FEE59B-70D5-46CE-A5D8-2723AB99BAF4}"/>
                  </a:ext>
                </a:extLst>
              </p:cNvPr>
              <p:cNvSpPr/>
              <p:nvPr/>
            </p:nvSpPr>
            <p:spPr>
              <a:xfrm>
                <a:off x="5849731" y="425663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28" name="Rectangle 627">
                <a:extLst>
                  <a:ext uri="{FF2B5EF4-FFF2-40B4-BE49-F238E27FC236}">
                    <a16:creationId xmlns:a16="http://schemas.microsoft.com/office/drawing/2014/main" id="{F2EF244E-C601-4F2E-A4AD-50040BC43E34}"/>
                  </a:ext>
                </a:extLst>
              </p:cNvPr>
              <p:cNvSpPr/>
              <p:nvPr/>
            </p:nvSpPr>
            <p:spPr>
              <a:xfrm>
                <a:off x="6450151" y="42566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29" name="Rectangle 628">
                <a:extLst>
                  <a:ext uri="{FF2B5EF4-FFF2-40B4-BE49-F238E27FC236}">
                    <a16:creationId xmlns:a16="http://schemas.microsoft.com/office/drawing/2014/main" id="{22CED05A-6606-464A-90F7-AA73134829E6}"/>
                  </a:ext>
                </a:extLst>
              </p:cNvPr>
              <p:cNvSpPr/>
              <p:nvPr/>
            </p:nvSpPr>
            <p:spPr>
              <a:xfrm>
                <a:off x="6450150" y="45981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30" name="Rectangle 629">
                <a:extLst>
                  <a:ext uri="{FF2B5EF4-FFF2-40B4-BE49-F238E27FC236}">
                    <a16:creationId xmlns:a16="http://schemas.microsoft.com/office/drawing/2014/main" id="{38F5EDF4-8EDC-4782-B73B-F04F0007AE0E}"/>
                  </a:ext>
                </a:extLst>
              </p:cNvPr>
              <p:cNvSpPr/>
              <p:nvPr/>
            </p:nvSpPr>
            <p:spPr>
              <a:xfrm>
                <a:off x="5849731" y="461192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31" name="Rectangle 630">
                <a:extLst>
                  <a:ext uri="{FF2B5EF4-FFF2-40B4-BE49-F238E27FC236}">
                    <a16:creationId xmlns:a16="http://schemas.microsoft.com/office/drawing/2014/main" id="{951C8159-1B02-4CBF-A59D-0C5903ED0C53}"/>
                  </a:ext>
                </a:extLst>
              </p:cNvPr>
              <p:cNvSpPr/>
              <p:nvPr/>
            </p:nvSpPr>
            <p:spPr>
              <a:xfrm>
                <a:off x="5849730" y="49589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32" name="Rectangle 631">
                <a:extLst>
                  <a:ext uri="{FF2B5EF4-FFF2-40B4-BE49-F238E27FC236}">
                    <a16:creationId xmlns:a16="http://schemas.microsoft.com/office/drawing/2014/main" id="{CCB38DAB-C452-4577-BD4B-C0FEE205D3CE}"/>
                  </a:ext>
                </a:extLst>
              </p:cNvPr>
              <p:cNvSpPr/>
              <p:nvPr/>
            </p:nvSpPr>
            <p:spPr>
              <a:xfrm>
                <a:off x="6450149" y="49589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33" name="Rectangle 632">
                <a:extLst>
                  <a:ext uri="{FF2B5EF4-FFF2-40B4-BE49-F238E27FC236}">
                    <a16:creationId xmlns:a16="http://schemas.microsoft.com/office/drawing/2014/main" id="{9D0DEDB3-F6CA-4E9E-B451-E04DCCE878CF}"/>
                  </a:ext>
                </a:extLst>
              </p:cNvPr>
              <p:cNvSpPr/>
              <p:nvPr/>
            </p:nvSpPr>
            <p:spPr>
              <a:xfrm>
                <a:off x="7729887" y="5300080"/>
                <a:ext cx="96399" cy="157889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34" name="Oval 633">
                <a:extLst>
                  <a:ext uri="{FF2B5EF4-FFF2-40B4-BE49-F238E27FC236}">
                    <a16:creationId xmlns:a16="http://schemas.microsoft.com/office/drawing/2014/main" id="{D6339678-92BC-46E1-AD5D-FE932C6D5BCE}"/>
                  </a:ext>
                </a:extLst>
              </p:cNvPr>
              <p:cNvSpPr/>
              <p:nvPr/>
            </p:nvSpPr>
            <p:spPr>
              <a:xfrm>
                <a:off x="7753535" y="4986371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35" name="Oval 634">
                <a:extLst>
                  <a:ext uri="{FF2B5EF4-FFF2-40B4-BE49-F238E27FC236}">
                    <a16:creationId xmlns:a16="http://schemas.microsoft.com/office/drawing/2014/main" id="{C3ABD1D7-4FC6-4816-9610-FF2516819761}"/>
                  </a:ext>
                </a:extLst>
              </p:cNvPr>
              <p:cNvSpPr/>
              <p:nvPr/>
            </p:nvSpPr>
            <p:spPr>
              <a:xfrm>
                <a:off x="7503820" y="474124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636" name="Oval 635">
                <a:extLst>
                  <a:ext uri="{FF2B5EF4-FFF2-40B4-BE49-F238E27FC236}">
                    <a16:creationId xmlns:a16="http://schemas.microsoft.com/office/drawing/2014/main" id="{E9F5848E-5EA1-473A-BC17-B2DBEDCC09EA}"/>
                  </a:ext>
                </a:extLst>
              </p:cNvPr>
              <p:cNvSpPr/>
              <p:nvPr/>
            </p:nvSpPr>
            <p:spPr>
              <a:xfrm>
                <a:off x="7125890" y="4954004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grpSp>
            <p:nvGrpSpPr>
              <p:cNvPr id="637" name="Group 636">
                <a:extLst>
                  <a:ext uri="{FF2B5EF4-FFF2-40B4-BE49-F238E27FC236}">
                    <a16:creationId xmlns:a16="http://schemas.microsoft.com/office/drawing/2014/main" id="{CECD6FD5-AC45-4D8B-9DC8-91C6EF9AB7C3}"/>
                  </a:ext>
                </a:extLst>
              </p:cNvPr>
              <p:cNvGrpSpPr/>
              <p:nvPr/>
            </p:nvGrpSpPr>
            <p:grpSpPr>
              <a:xfrm>
                <a:off x="10834108" y="4607411"/>
                <a:ext cx="1272576" cy="2137730"/>
                <a:chOff x="10937915" y="4557685"/>
                <a:chExt cx="1272576" cy="2137730"/>
              </a:xfrm>
            </p:grpSpPr>
            <p:sp>
              <p:nvSpPr>
                <p:cNvPr id="662" name="Rectangle 661">
                  <a:extLst>
                    <a:ext uri="{FF2B5EF4-FFF2-40B4-BE49-F238E27FC236}">
                      <a16:creationId xmlns:a16="http://schemas.microsoft.com/office/drawing/2014/main" id="{8323EA26-7E19-47C6-9CB4-986BF8DDC48A}"/>
                    </a:ext>
                  </a:extLst>
                </p:cNvPr>
                <p:cNvSpPr/>
                <p:nvPr/>
              </p:nvSpPr>
              <p:spPr>
                <a:xfrm>
                  <a:off x="11541912" y="5116518"/>
                  <a:ext cx="96399" cy="157889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  <p:sp>
              <p:nvSpPr>
                <p:cNvPr id="663" name="Oval 662">
                  <a:extLst>
                    <a:ext uri="{FF2B5EF4-FFF2-40B4-BE49-F238E27FC236}">
                      <a16:creationId xmlns:a16="http://schemas.microsoft.com/office/drawing/2014/main" id="{AB612758-A4CA-48FE-B4D9-288A091CDFBF}"/>
                    </a:ext>
                  </a:extLst>
                </p:cNvPr>
                <p:cNvSpPr/>
                <p:nvPr/>
              </p:nvSpPr>
              <p:spPr>
                <a:xfrm>
                  <a:off x="11565560" y="4802809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  <p:sp>
              <p:nvSpPr>
                <p:cNvPr id="664" name="Oval 663">
                  <a:extLst>
                    <a:ext uri="{FF2B5EF4-FFF2-40B4-BE49-F238E27FC236}">
                      <a16:creationId xmlns:a16="http://schemas.microsoft.com/office/drawing/2014/main" id="{9C4C185A-7821-410D-AB83-F56B593D6486}"/>
                    </a:ext>
                  </a:extLst>
                </p:cNvPr>
                <p:cNvSpPr/>
                <p:nvPr/>
              </p:nvSpPr>
              <p:spPr>
                <a:xfrm>
                  <a:off x="11315845" y="4557685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 dirty="0"/>
                </a:p>
              </p:txBody>
            </p:sp>
            <p:sp>
              <p:nvSpPr>
                <p:cNvPr id="665" name="Oval 664">
                  <a:extLst>
                    <a:ext uri="{FF2B5EF4-FFF2-40B4-BE49-F238E27FC236}">
                      <a16:creationId xmlns:a16="http://schemas.microsoft.com/office/drawing/2014/main" id="{22003D7B-AF1E-4C9B-BA51-B0B84AF80A3D}"/>
                    </a:ext>
                  </a:extLst>
                </p:cNvPr>
                <p:cNvSpPr/>
                <p:nvPr/>
              </p:nvSpPr>
              <p:spPr>
                <a:xfrm>
                  <a:off x="10937915" y="4770442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 dirty="0"/>
                </a:p>
              </p:txBody>
            </p:sp>
            <p:sp>
              <p:nvSpPr>
                <p:cNvPr id="666" name="Oval 665">
                  <a:extLst>
                    <a:ext uri="{FF2B5EF4-FFF2-40B4-BE49-F238E27FC236}">
                      <a16:creationId xmlns:a16="http://schemas.microsoft.com/office/drawing/2014/main" id="{DB4E46B3-59CA-4604-8B12-A1B1F0357921}"/>
                    </a:ext>
                  </a:extLst>
                </p:cNvPr>
                <p:cNvSpPr/>
                <p:nvPr/>
              </p:nvSpPr>
              <p:spPr>
                <a:xfrm>
                  <a:off x="11270080" y="4874565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</p:grpSp>
          <p:sp>
            <p:nvSpPr>
              <p:cNvPr id="638" name="Oval 637">
                <a:extLst>
                  <a:ext uri="{FF2B5EF4-FFF2-40B4-BE49-F238E27FC236}">
                    <a16:creationId xmlns:a16="http://schemas.microsoft.com/office/drawing/2014/main" id="{96120D8D-EC95-4513-B0FC-9F2D5CF31B10}"/>
                  </a:ext>
                </a:extLst>
              </p:cNvPr>
              <p:cNvSpPr/>
              <p:nvPr/>
            </p:nvSpPr>
            <p:spPr>
              <a:xfrm>
                <a:off x="7458055" y="505812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39" name="Oval 638">
                <a:extLst>
                  <a:ext uri="{FF2B5EF4-FFF2-40B4-BE49-F238E27FC236}">
                    <a16:creationId xmlns:a16="http://schemas.microsoft.com/office/drawing/2014/main" id="{855430FA-CADC-46FE-BC95-31478DE13749}"/>
                  </a:ext>
                </a:extLst>
              </p:cNvPr>
              <p:cNvSpPr/>
              <p:nvPr/>
            </p:nvSpPr>
            <p:spPr>
              <a:xfrm>
                <a:off x="6990965" y="6243160"/>
                <a:ext cx="1525140" cy="1228424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40" name="Rectangle: Rounded Corners 639">
                <a:extLst>
                  <a:ext uri="{FF2B5EF4-FFF2-40B4-BE49-F238E27FC236}">
                    <a16:creationId xmlns:a16="http://schemas.microsoft.com/office/drawing/2014/main" id="{8919A870-2C39-4E47-A1D0-D35C137AE052}"/>
                  </a:ext>
                </a:extLst>
              </p:cNvPr>
              <p:cNvSpPr/>
              <p:nvPr/>
            </p:nvSpPr>
            <p:spPr>
              <a:xfrm>
                <a:off x="8550970" y="3235702"/>
                <a:ext cx="1404651" cy="3668617"/>
              </a:xfrm>
              <a:prstGeom prst="roundRect">
                <a:avLst>
                  <a:gd name="adj" fmla="val 2659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41" name="Rectangle 640">
                <a:extLst>
                  <a:ext uri="{FF2B5EF4-FFF2-40B4-BE49-F238E27FC236}">
                    <a16:creationId xmlns:a16="http://schemas.microsoft.com/office/drawing/2014/main" id="{CF40597C-E543-401D-B1D4-840605FEB9A5}"/>
                  </a:ext>
                </a:extLst>
              </p:cNvPr>
              <p:cNvSpPr/>
              <p:nvPr/>
            </p:nvSpPr>
            <p:spPr>
              <a:xfrm>
                <a:off x="8740962" y="357869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42" name="Rectangle 641">
                <a:extLst>
                  <a:ext uri="{FF2B5EF4-FFF2-40B4-BE49-F238E27FC236}">
                    <a16:creationId xmlns:a16="http://schemas.microsoft.com/office/drawing/2014/main" id="{081C501F-B425-471A-B12B-1DA4D529F6E6}"/>
                  </a:ext>
                </a:extLst>
              </p:cNvPr>
              <p:cNvSpPr/>
              <p:nvPr/>
            </p:nvSpPr>
            <p:spPr>
              <a:xfrm>
                <a:off x="9341382" y="357868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43" name="Rectangle 642">
                <a:extLst>
                  <a:ext uri="{FF2B5EF4-FFF2-40B4-BE49-F238E27FC236}">
                    <a16:creationId xmlns:a16="http://schemas.microsoft.com/office/drawing/2014/main" id="{447323C7-FDB9-4BBE-AD59-8F121ECD2607}"/>
                  </a:ext>
                </a:extLst>
              </p:cNvPr>
              <p:cNvSpPr/>
              <p:nvPr/>
            </p:nvSpPr>
            <p:spPr>
              <a:xfrm>
                <a:off x="9341381" y="392021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44" name="Rectangle 643">
                <a:extLst>
                  <a:ext uri="{FF2B5EF4-FFF2-40B4-BE49-F238E27FC236}">
                    <a16:creationId xmlns:a16="http://schemas.microsoft.com/office/drawing/2014/main" id="{1BA35F58-8349-4C59-8831-94F497C8B800}"/>
                  </a:ext>
                </a:extLst>
              </p:cNvPr>
              <p:cNvSpPr/>
              <p:nvPr/>
            </p:nvSpPr>
            <p:spPr>
              <a:xfrm>
                <a:off x="8740962" y="393398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45" name="Rectangle 644">
                <a:extLst>
                  <a:ext uri="{FF2B5EF4-FFF2-40B4-BE49-F238E27FC236}">
                    <a16:creationId xmlns:a16="http://schemas.microsoft.com/office/drawing/2014/main" id="{85347F27-EF16-402A-8E41-1F9A5AFC2DA0}"/>
                  </a:ext>
                </a:extLst>
              </p:cNvPr>
              <p:cNvSpPr/>
              <p:nvPr/>
            </p:nvSpPr>
            <p:spPr>
              <a:xfrm>
                <a:off x="8739173" y="426835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46" name="Rectangle 645">
                <a:extLst>
                  <a:ext uri="{FF2B5EF4-FFF2-40B4-BE49-F238E27FC236}">
                    <a16:creationId xmlns:a16="http://schemas.microsoft.com/office/drawing/2014/main" id="{F25BF999-8903-4EC4-BD9A-DBE077ED94E1}"/>
                  </a:ext>
                </a:extLst>
              </p:cNvPr>
              <p:cNvSpPr/>
              <p:nvPr/>
            </p:nvSpPr>
            <p:spPr>
              <a:xfrm>
                <a:off x="9339593" y="426835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47" name="Rectangle 646">
                <a:extLst>
                  <a:ext uri="{FF2B5EF4-FFF2-40B4-BE49-F238E27FC236}">
                    <a16:creationId xmlns:a16="http://schemas.microsoft.com/office/drawing/2014/main" id="{ABA3E1B3-BC2E-4D09-AA17-08897F81D78A}"/>
                  </a:ext>
                </a:extLst>
              </p:cNvPr>
              <p:cNvSpPr/>
              <p:nvPr/>
            </p:nvSpPr>
            <p:spPr>
              <a:xfrm>
                <a:off x="9339592" y="460987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48" name="Rectangle 647">
                <a:extLst>
                  <a:ext uri="{FF2B5EF4-FFF2-40B4-BE49-F238E27FC236}">
                    <a16:creationId xmlns:a16="http://schemas.microsoft.com/office/drawing/2014/main" id="{DCCDDF31-9F67-4B16-97A7-257C89F4B991}"/>
                  </a:ext>
                </a:extLst>
              </p:cNvPr>
              <p:cNvSpPr/>
              <p:nvPr/>
            </p:nvSpPr>
            <p:spPr>
              <a:xfrm>
                <a:off x="8739173" y="462365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49" name="Rectangle 648">
                <a:extLst>
                  <a:ext uri="{FF2B5EF4-FFF2-40B4-BE49-F238E27FC236}">
                    <a16:creationId xmlns:a16="http://schemas.microsoft.com/office/drawing/2014/main" id="{8A0EACC1-E586-44C8-9738-A90F2E8F3E72}"/>
                  </a:ext>
                </a:extLst>
              </p:cNvPr>
              <p:cNvSpPr/>
              <p:nvPr/>
            </p:nvSpPr>
            <p:spPr>
              <a:xfrm>
                <a:off x="8739173" y="493357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50" name="Rectangle 649">
                <a:extLst>
                  <a:ext uri="{FF2B5EF4-FFF2-40B4-BE49-F238E27FC236}">
                    <a16:creationId xmlns:a16="http://schemas.microsoft.com/office/drawing/2014/main" id="{79E4A25A-3A55-49EB-A029-619E190330FA}"/>
                  </a:ext>
                </a:extLst>
              </p:cNvPr>
              <p:cNvSpPr/>
              <p:nvPr/>
            </p:nvSpPr>
            <p:spPr>
              <a:xfrm>
                <a:off x="9339593" y="493357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51" name="Rectangle 650">
                <a:extLst>
                  <a:ext uri="{FF2B5EF4-FFF2-40B4-BE49-F238E27FC236}">
                    <a16:creationId xmlns:a16="http://schemas.microsoft.com/office/drawing/2014/main" id="{3C103DBC-A0E6-4C20-A7C6-6FEC4B7C3719}"/>
                  </a:ext>
                </a:extLst>
              </p:cNvPr>
              <p:cNvSpPr/>
              <p:nvPr/>
            </p:nvSpPr>
            <p:spPr>
              <a:xfrm>
                <a:off x="9339592" y="527509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52" name="Rectangle: Rounded Corners 651">
                <a:extLst>
                  <a:ext uri="{FF2B5EF4-FFF2-40B4-BE49-F238E27FC236}">
                    <a16:creationId xmlns:a16="http://schemas.microsoft.com/office/drawing/2014/main" id="{B9858033-ACEC-4ACF-BEAD-DF3F699FC8A3}"/>
                  </a:ext>
                </a:extLst>
              </p:cNvPr>
              <p:cNvSpPr/>
              <p:nvPr/>
            </p:nvSpPr>
            <p:spPr>
              <a:xfrm>
                <a:off x="9999261" y="5359239"/>
                <a:ext cx="1073766" cy="1508194"/>
              </a:xfrm>
              <a:prstGeom prst="round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53" name="Rectangle 652">
                <a:extLst>
                  <a:ext uri="{FF2B5EF4-FFF2-40B4-BE49-F238E27FC236}">
                    <a16:creationId xmlns:a16="http://schemas.microsoft.com/office/drawing/2014/main" id="{15C0251E-B750-40B7-AE04-D89853935ECC}"/>
                  </a:ext>
                </a:extLst>
              </p:cNvPr>
              <p:cNvSpPr/>
              <p:nvPr/>
            </p:nvSpPr>
            <p:spPr>
              <a:xfrm>
                <a:off x="8739173" y="528886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54" name="Oval 653">
                <a:extLst>
                  <a:ext uri="{FF2B5EF4-FFF2-40B4-BE49-F238E27FC236}">
                    <a16:creationId xmlns:a16="http://schemas.microsoft.com/office/drawing/2014/main" id="{7F513A15-1CA3-4FC8-95FC-F873299E0E40}"/>
                  </a:ext>
                </a:extLst>
              </p:cNvPr>
              <p:cNvSpPr/>
              <p:nvPr/>
            </p:nvSpPr>
            <p:spPr>
              <a:xfrm>
                <a:off x="10785510" y="5960125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55" name="Oval 654">
                <a:extLst>
                  <a:ext uri="{FF2B5EF4-FFF2-40B4-BE49-F238E27FC236}">
                    <a16:creationId xmlns:a16="http://schemas.microsoft.com/office/drawing/2014/main" id="{7FF67AEA-8BD0-42B1-8F67-0D6683A96F87}"/>
                  </a:ext>
                </a:extLst>
              </p:cNvPr>
              <p:cNvSpPr/>
              <p:nvPr/>
            </p:nvSpPr>
            <p:spPr>
              <a:xfrm>
                <a:off x="8198828" y="6097308"/>
                <a:ext cx="1929186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56" name="Rectangle 655">
                <a:extLst>
                  <a:ext uri="{FF2B5EF4-FFF2-40B4-BE49-F238E27FC236}">
                    <a16:creationId xmlns:a16="http://schemas.microsoft.com/office/drawing/2014/main" id="{3EF73D3D-3BB5-418B-8591-D52B867497F9}"/>
                  </a:ext>
                </a:extLst>
              </p:cNvPr>
              <p:cNvSpPr/>
              <p:nvPr/>
            </p:nvSpPr>
            <p:spPr>
              <a:xfrm>
                <a:off x="10061985" y="5560754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57" name="Rectangle 656">
                <a:extLst>
                  <a:ext uri="{FF2B5EF4-FFF2-40B4-BE49-F238E27FC236}">
                    <a16:creationId xmlns:a16="http://schemas.microsoft.com/office/drawing/2014/main" id="{E5B5FC0E-A7B2-49E0-96C2-BE7D3F879A50}"/>
                  </a:ext>
                </a:extLst>
              </p:cNvPr>
              <p:cNvSpPr/>
              <p:nvPr/>
            </p:nvSpPr>
            <p:spPr>
              <a:xfrm>
                <a:off x="10662405" y="5560753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58" name="Rectangle 657">
                <a:extLst>
                  <a:ext uri="{FF2B5EF4-FFF2-40B4-BE49-F238E27FC236}">
                    <a16:creationId xmlns:a16="http://schemas.microsoft.com/office/drawing/2014/main" id="{2147A219-196C-4F44-805B-01D9A07FD8FF}"/>
                  </a:ext>
                </a:extLst>
              </p:cNvPr>
              <p:cNvSpPr/>
              <p:nvPr/>
            </p:nvSpPr>
            <p:spPr>
              <a:xfrm>
                <a:off x="10066720" y="5794718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59" name="Rectangle 658">
                <a:extLst>
                  <a:ext uri="{FF2B5EF4-FFF2-40B4-BE49-F238E27FC236}">
                    <a16:creationId xmlns:a16="http://schemas.microsoft.com/office/drawing/2014/main" id="{7B73D62F-D1C9-44A1-99E2-FFE71A4C46B1}"/>
                  </a:ext>
                </a:extLst>
              </p:cNvPr>
              <p:cNvSpPr/>
              <p:nvPr/>
            </p:nvSpPr>
            <p:spPr>
              <a:xfrm>
                <a:off x="10667140" y="5794717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60" name="Rectangle 659">
                <a:extLst>
                  <a:ext uri="{FF2B5EF4-FFF2-40B4-BE49-F238E27FC236}">
                    <a16:creationId xmlns:a16="http://schemas.microsoft.com/office/drawing/2014/main" id="{21203169-58F7-483D-9CC3-A895F453F813}"/>
                  </a:ext>
                </a:extLst>
              </p:cNvPr>
              <p:cNvSpPr/>
              <p:nvPr/>
            </p:nvSpPr>
            <p:spPr>
              <a:xfrm>
                <a:off x="10060114" y="6035617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661" name="Rectangle 660">
                <a:extLst>
                  <a:ext uri="{FF2B5EF4-FFF2-40B4-BE49-F238E27FC236}">
                    <a16:creationId xmlns:a16="http://schemas.microsoft.com/office/drawing/2014/main" id="{D0EEE1AE-DEA0-4B72-9999-F2CDCCE874D8}"/>
                  </a:ext>
                </a:extLst>
              </p:cNvPr>
              <p:cNvSpPr/>
              <p:nvPr/>
            </p:nvSpPr>
            <p:spPr>
              <a:xfrm>
                <a:off x="10660534" y="6035616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</p:grpSp>
        <p:grpSp>
          <p:nvGrpSpPr>
            <p:cNvPr id="386" name="Group 385">
              <a:extLst>
                <a:ext uri="{FF2B5EF4-FFF2-40B4-BE49-F238E27FC236}">
                  <a16:creationId xmlns:a16="http://schemas.microsoft.com/office/drawing/2014/main" id="{58C9FD99-8F9D-4D06-9E94-79E9C920E621}"/>
                </a:ext>
              </a:extLst>
            </p:cNvPr>
            <p:cNvGrpSpPr/>
            <p:nvPr/>
          </p:nvGrpSpPr>
          <p:grpSpPr>
            <a:xfrm>
              <a:off x="24349607" y="1753059"/>
              <a:ext cx="13021934" cy="5994550"/>
              <a:chOff x="-330506" y="1753059"/>
              <a:chExt cx="13021934" cy="5994550"/>
            </a:xfrm>
          </p:grpSpPr>
          <p:sp>
            <p:nvSpPr>
              <p:cNvPr id="481" name="Rectangle: Rounded Corners 480">
                <a:extLst>
                  <a:ext uri="{FF2B5EF4-FFF2-40B4-BE49-F238E27FC236}">
                    <a16:creationId xmlns:a16="http://schemas.microsoft.com/office/drawing/2014/main" id="{251F6266-D262-4853-A40E-785A141545B5}"/>
                  </a:ext>
                </a:extLst>
              </p:cNvPr>
              <p:cNvSpPr/>
              <p:nvPr/>
            </p:nvSpPr>
            <p:spPr>
              <a:xfrm>
                <a:off x="721604" y="3283026"/>
                <a:ext cx="1404651" cy="3668617"/>
              </a:xfrm>
              <a:prstGeom prst="roundRect">
                <a:avLst>
                  <a:gd name="adj" fmla="val 2659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82" name="Oval 481">
                <a:extLst>
                  <a:ext uri="{FF2B5EF4-FFF2-40B4-BE49-F238E27FC236}">
                    <a16:creationId xmlns:a16="http://schemas.microsoft.com/office/drawing/2014/main" id="{515DC749-7A3B-4F43-8278-500F911775F8}"/>
                  </a:ext>
                </a:extLst>
              </p:cNvPr>
              <p:cNvSpPr/>
              <p:nvPr/>
            </p:nvSpPr>
            <p:spPr>
              <a:xfrm>
                <a:off x="-330506" y="5960125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83" name="Rectangle 482">
                <a:extLst>
                  <a:ext uri="{FF2B5EF4-FFF2-40B4-BE49-F238E27FC236}">
                    <a16:creationId xmlns:a16="http://schemas.microsoft.com/office/drawing/2014/main" id="{5E19D9FC-D080-4BC8-8B75-41CB9D634485}"/>
                  </a:ext>
                </a:extLst>
              </p:cNvPr>
              <p:cNvSpPr/>
              <p:nvPr/>
            </p:nvSpPr>
            <p:spPr>
              <a:xfrm>
                <a:off x="881349" y="356946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84" name="Rectangle 483">
                <a:extLst>
                  <a:ext uri="{FF2B5EF4-FFF2-40B4-BE49-F238E27FC236}">
                    <a16:creationId xmlns:a16="http://schemas.microsoft.com/office/drawing/2014/main" id="{C2BD013E-D71F-47D7-AB78-A4EDB5B66687}"/>
                  </a:ext>
                </a:extLst>
              </p:cNvPr>
              <p:cNvSpPr/>
              <p:nvPr/>
            </p:nvSpPr>
            <p:spPr>
              <a:xfrm>
                <a:off x="1481769" y="356946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85" name="Rectangle 484">
                <a:extLst>
                  <a:ext uri="{FF2B5EF4-FFF2-40B4-BE49-F238E27FC236}">
                    <a16:creationId xmlns:a16="http://schemas.microsoft.com/office/drawing/2014/main" id="{32415944-8468-423A-B118-35B8315246C6}"/>
                  </a:ext>
                </a:extLst>
              </p:cNvPr>
              <p:cNvSpPr/>
              <p:nvPr/>
            </p:nvSpPr>
            <p:spPr>
              <a:xfrm>
                <a:off x="1481768" y="39109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86" name="Rectangle 485">
                <a:extLst>
                  <a:ext uri="{FF2B5EF4-FFF2-40B4-BE49-F238E27FC236}">
                    <a16:creationId xmlns:a16="http://schemas.microsoft.com/office/drawing/2014/main" id="{3136741A-41B1-41AA-97DE-6E1BE5B61536}"/>
                  </a:ext>
                </a:extLst>
              </p:cNvPr>
              <p:cNvSpPr/>
              <p:nvPr/>
            </p:nvSpPr>
            <p:spPr>
              <a:xfrm>
                <a:off x="881349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87" name="Rectangle 486">
                <a:extLst>
                  <a:ext uri="{FF2B5EF4-FFF2-40B4-BE49-F238E27FC236}">
                    <a16:creationId xmlns:a16="http://schemas.microsoft.com/office/drawing/2014/main" id="{F592A512-34A1-42D3-958F-82FB8076EF3F}"/>
                  </a:ext>
                </a:extLst>
              </p:cNvPr>
              <p:cNvSpPr/>
              <p:nvPr/>
            </p:nvSpPr>
            <p:spPr>
              <a:xfrm>
                <a:off x="881348" y="42717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88" name="Rectangle 487">
                <a:extLst>
                  <a:ext uri="{FF2B5EF4-FFF2-40B4-BE49-F238E27FC236}">
                    <a16:creationId xmlns:a16="http://schemas.microsoft.com/office/drawing/2014/main" id="{B6C8CF1E-37D7-4E82-8E26-C2D016AA2D7A}"/>
                  </a:ext>
                </a:extLst>
              </p:cNvPr>
              <p:cNvSpPr/>
              <p:nvPr/>
            </p:nvSpPr>
            <p:spPr>
              <a:xfrm>
                <a:off x="1481767" y="42717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89" name="Rectangle 488">
                <a:extLst>
                  <a:ext uri="{FF2B5EF4-FFF2-40B4-BE49-F238E27FC236}">
                    <a16:creationId xmlns:a16="http://schemas.microsoft.com/office/drawing/2014/main" id="{05F376C9-BE57-4027-A524-FF7F4EA3DBA9}"/>
                  </a:ext>
                </a:extLst>
              </p:cNvPr>
              <p:cNvSpPr/>
              <p:nvPr/>
            </p:nvSpPr>
            <p:spPr>
              <a:xfrm>
                <a:off x="1462487" y="459402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90" name="Rectangle 489">
                <a:extLst>
                  <a:ext uri="{FF2B5EF4-FFF2-40B4-BE49-F238E27FC236}">
                    <a16:creationId xmlns:a16="http://schemas.microsoft.com/office/drawing/2014/main" id="{0A4745C6-9443-4939-9E99-E8CD921E1552}"/>
                  </a:ext>
                </a:extLst>
              </p:cNvPr>
              <p:cNvSpPr/>
              <p:nvPr/>
            </p:nvSpPr>
            <p:spPr>
              <a:xfrm>
                <a:off x="871708" y="458714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91" name="Rectangle 490">
                <a:extLst>
                  <a:ext uri="{FF2B5EF4-FFF2-40B4-BE49-F238E27FC236}">
                    <a16:creationId xmlns:a16="http://schemas.microsoft.com/office/drawing/2014/main" id="{AA8FD385-EEBA-41AE-AE4A-10792EB1B873}"/>
                  </a:ext>
                </a:extLst>
              </p:cNvPr>
              <p:cNvSpPr/>
              <p:nvPr/>
            </p:nvSpPr>
            <p:spPr>
              <a:xfrm>
                <a:off x="862067" y="489974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92" name="Rectangle 491">
                <a:extLst>
                  <a:ext uri="{FF2B5EF4-FFF2-40B4-BE49-F238E27FC236}">
                    <a16:creationId xmlns:a16="http://schemas.microsoft.com/office/drawing/2014/main" id="{31BA11EB-6D55-4973-84F0-5427CD94C590}"/>
                  </a:ext>
                </a:extLst>
              </p:cNvPr>
              <p:cNvSpPr/>
              <p:nvPr/>
            </p:nvSpPr>
            <p:spPr>
              <a:xfrm>
                <a:off x="1462487" y="489974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93" name="Rectangle 492">
                <a:extLst>
                  <a:ext uri="{FF2B5EF4-FFF2-40B4-BE49-F238E27FC236}">
                    <a16:creationId xmlns:a16="http://schemas.microsoft.com/office/drawing/2014/main" id="{B891AF37-3225-4379-85C5-FBB8CFAE4CE6}"/>
                  </a:ext>
                </a:extLst>
              </p:cNvPr>
              <p:cNvSpPr/>
              <p:nvPr/>
            </p:nvSpPr>
            <p:spPr>
              <a:xfrm>
                <a:off x="1462486" y="524127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94" name="Rectangle 493">
                <a:extLst>
                  <a:ext uri="{FF2B5EF4-FFF2-40B4-BE49-F238E27FC236}">
                    <a16:creationId xmlns:a16="http://schemas.microsoft.com/office/drawing/2014/main" id="{3C85CF39-0F65-4DCB-9825-85C05C7E79F5}"/>
                  </a:ext>
                </a:extLst>
              </p:cNvPr>
              <p:cNvSpPr/>
              <p:nvPr/>
            </p:nvSpPr>
            <p:spPr>
              <a:xfrm>
                <a:off x="862067" y="525504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95" name="Rectangle: Rounded Corners 494">
                <a:extLst>
                  <a:ext uri="{FF2B5EF4-FFF2-40B4-BE49-F238E27FC236}">
                    <a16:creationId xmlns:a16="http://schemas.microsoft.com/office/drawing/2014/main" id="{2F0F3412-4053-4715-84E6-593BF0E32E11}"/>
                  </a:ext>
                </a:extLst>
              </p:cNvPr>
              <p:cNvSpPr/>
              <p:nvPr/>
            </p:nvSpPr>
            <p:spPr>
              <a:xfrm>
                <a:off x="2266718" y="2137272"/>
                <a:ext cx="1404651" cy="5104941"/>
              </a:xfrm>
              <a:prstGeom prst="roundRect">
                <a:avLst>
                  <a:gd name="adj" fmla="val 19130"/>
                </a:avLst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96" name="Oval 495">
                <a:extLst>
                  <a:ext uri="{FF2B5EF4-FFF2-40B4-BE49-F238E27FC236}">
                    <a16:creationId xmlns:a16="http://schemas.microsoft.com/office/drawing/2014/main" id="{7763DB90-F816-4743-8121-9004F03200E3}"/>
                  </a:ext>
                </a:extLst>
              </p:cNvPr>
              <p:cNvSpPr/>
              <p:nvPr/>
            </p:nvSpPr>
            <p:spPr>
              <a:xfrm>
                <a:off x="1922442" y="6205248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97" name="Rectangle 496">
                <a:extLst>
                  <a:ext uri="{FF2B5EF4-FFF2-40B4-BE49-F238E27FC236}">
                    <a16:creationId xmlns:a16="http://schemas.microsoft.com/office/drawing/2014/main" id="{A7693C0D-0337-4ACF-A162-4F1D158E0B82}"/>
                  </a:ext>
                </a:extLst>
              </p:cNvPr>
              <p:cNvSpPr/>
              <p:nvPr/>
            </p:nvSpPr>
            <p:spPr>
              <a:xfrm>
                <a:off x="2456762" y="248155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98" name="Rectangle 497">
                <a:extLst>
                  <a:ext uri="{FF2B5EF4-FFF2-40B4-BE49-F238E27FC236}">
                    <a16:creationId xmlns:a16="http://schemas.microsoft.com/office/drawing/2014/main" id="{CF960C6C-42E2-4E7C-93D9-1C36107751FC}"/>
                  </a:ext>
                </a:extLst>
              </p:cNvPr>
              <p:cNvSpPr/>
              <p:nvPr/>
            </p:nvSpPr>
            <p:spPr>
              <a:xfrm>
                <a:off x="3057182" y="248155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99" name="Rectangle 498">
                <a:extLst>
                  <a:ext uri="{FF2B5EF4-FFF2-40B4-BE49-F238E27FC236}">
                    <a16:creationId xmlns:a16="http://schemas.microsoft.com/office/drawing/2014/main" id="{157FFEF2-29B4-4154-8040-644713254DAE}"/>
                  </a:ext>
                </a:extLst>
              </p:cNvPr>
              <p:cNvSpPr/>
              <p:nvPr/>
            </p:nvSpPr>
            <p:spPr>
              <a:xfrm>
                <a:off x="3057181" y="28230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00" name="Rectangle 499">
                <a:extLst>
                  <a:ext uri="{FF2B5EF4-FFF2-40B4-BE49-F238E27FC236}">
                    <a16:creationId xmlns:a16="http://schemas.microsoft.com/office/drawing/2014/main" id="{3748B6CD-6B2E-4326-ACE1-71767100A493}"/>
                  </a:ext>
                </a:extLst>
              </p:cNvPr>
              <p:cNvSpPr/>
              <p:nvPr/>
            </p:nvSpPr>
            <p:spPr>
              <a:xfrm>
                <a:off x="2456762" y="283684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01" name="Rectangle 500">
                <a:extLst>
                  <a:ext uri="{FF2B5EF4-FFF2-40B4-BE49-F238E27FC236}">
                    <a16:creationId xmlns:a16="http://schemas.microsoft.com/office/drawing/2014/main" id="{DF621C9F-6631-42E0-8BB9-0EBD66DFDBA1}"/>
                  </a:ext>
                </a:extLst>
              </p:cNvPr>
              <p:cNvSpPr/>
              <p:nvPr/>
            </p:nvSpPr>
            <p:spPr>
              <a:xfrm>
                <a:off x="2456761" y="31838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02" name="Rectangle 501">
                <a:extLst>
                  <a:ext uri="{FF2B5EF4-FFF2-40B4-BE49-F238E27FC236}">
                    <a16:creationId xmlns:a16="http://schemas.microsoft.com/office/drawing/2014/main" id="{A3B7263D-3AAE-426D-A459-5079CCE22398}"/>
                  </a:ext>
                </a:extLst>
              </p:cNvPr>
              <p:cNvSpPr/>
              <p:nvPr/>
            </p:nvSpPr>
            <p:spPr>
              <a:xfrm>
                <a:off x="3057180" y="31838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03" name="Rectangle 502">
                <a:extLst>
                  <a:ext uri="{FF2B5EF4-FFF2-40B4-BE49-F238E27FC236}">
                    <a16:creationId xmlns:a16="http://schemas.microsoft.com/office/drawing/2014/main" id="{CA2A5EC0-E424-48BF-8C77-9C309BE48C85}"/>
                  </a:ext>
                </a:extLst>
              </p:cNvPr>
              <p:cNvSpPr/>
              <p:nvPr/>
            </p:nvSpPr>
            <p:spPr>
              <a:xfrm>
                <a:off x="2470531" y="350888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04" name="Rectangle 503">
                <a:extLst>
                  <a:ext uri="{FF2B5EF4-FFF2-40B4-BE49-F238E27FC236}">
                    <a16:creationId xmlns:a16="http://schemas.microsoft.com/office/drawing/2014/main" id="{10CF8DAA-E713-480B-BB12-1D830E542DA3}"/>
                  </a:ext>
                </a:extLst>
              </p:cNvPr>
              <p:cNvSpPr/>
              <p:nvPr/>
            </p:nvSpPr>
            <p:spPr>
              <a:xfrm>
                <a:off x="3070951" y="350888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05" name="Rectangle 504">
                <a:extLst>
                  <a:ext uri="{FF2B5EF4-FFF2-40B4-BE49-F238E27FC236}">
                    <a16:creationId xmlns:a16="http://schemas.microsoft.com/office/drawing/2014/main" id="{B005BDCA-687C-49FB-8D20-2A4DBE6AD750}"/>
                  </a:ext>
                </a:extLst>
              </p:cNvPr>
              <p:cNvSpPr/>
              <p:nvPr/>
            </p:nvSpPr>
            <p:spPr>
              <a:xfrm>
                <a:off x="3070950" y="38504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06" name="Rectangle 505">
                <a:extLst>
                  <a:ext uri="{FF2B5EF4-FFF2-40B4-BE49-F238E27FC236}">
                    <a16:creationId xmlns:a16="http://schemas.microsoft.com/office/drawing/2014/main" id="{F6065CCF-F7EF-4B80-A23B-2E4B8325168D}"/>
                  </a:ext>
                </a:extLst>
              </p:cNvPr>
              <p:cNvSpPr/>
              <p:nvPr/>
            </p:nvSpPr>
            <p:spPr>
              <a:xfrm>
                <a:off x="2470531" y="386417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07" name="Rectangle 506">
                <a:extLst>
                  <a:ext uri="{FF2B5EF4-FFF2-40B4-BE49-F238E27FC236}">
                    <a16:creationId xmlns:a16="http://schemas.microsoft.com/office/drawing/2014/main" id="{DAC571EF-02CF-41D7-BA55-78E2715D6346}"/>
                  </a:ext>
                </a:extLst>
              </p:cNvPr>
              <p:cNvSpPr/>
              <p:nvPr/>
            </p:nvSpPr>
            <p:spPr>
              <a:xfrm>
                <a:off x="2470530" y="42112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08" name="Rectangle 507">
                <a:extLst>
                  <a:ext uri="{FF2B5EF4-FFF2-40B4-BE49-F238E27FC236}">
                    <a16:creationId xmlns:a16="http://schemas.microsoft.com/office/drawing/2014/main" id="{E15A4B8B-8201-429E-B6F2-803930F9EB90}"/>
                  </a:ext>
                </a:extLst>
              </p:cNvPr>
              <p:cNvSpPr/>
              <p:nvPr/>
            </p:nvSpPr>
            <p:spPr>
              <a:xfrm>
                <a:off x="3070949" y="42112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09" name="Rectangle 508">
                <a:extLst>
                  <a:ext uri="{FF2B5EF4-FFF2-40B4-BE49-F238E27FC236}">
                    <a16:creationId xmlns:a16="http://schemas.microsoft.com/office/drawing/2014/main" id="{CC308742-FFF6-49E3-955A-063CB4078E38}"/>
                  </a:ext>
                </a:extLst>
              </p:cNvPr>
              <p:cNvSpPr/>
              <p:nvPr/>
            </p:nvSpPr>
            <p:spPr>
              <a:xfrm>
                <a:off x="2470530" y="454307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10" name="Rectangle 509">
                <a:extLst>
                  <a:ext uri="{FF2B5EF4-FFF2-40B4-BE49-F238E27FC236}">
                    <a16:creationId xmlns:a16="http://schemas.microsoft.com/office/drawing/2014/main" id="{DEFACB50-DA13-4721-9332-36971F9AF046}"/>
                  </a:ext>
                </a:extLst>
              </p:cNvPr>
              <p:cNvSpPr/>
              <p:nvPr/>
            </p:nvSpPr>
            <p:spPr>
              <a:xfrm>
                <a:off x="3070950" y="45430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11" name="Rectangle 510">
                <a:extLst>
                  <a:ext uri="{FF2B5EF4-FFF2-40B4-BE49-F238E27FC236}">
                    <a16:creationId xmlns:a16="http://schemas.microsoft.com/office/drawing/2014/main" id="{E534A940-8705-46E5-9A77-E026972F528E}"/>
                  </a:ext>
                </a:extLst>
              </p:cNvPr>
              <p:cNvSpPr/>
              <p:nvPr/>
            </p:nvSpPr>
            <p:spPr>
              <a:xfrm>
                <a:off x="3070949" y="48846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12" name="Rectangle 511">
                <a:extLst>
                  <a:ext uri="{FF2B5EF4-FFF2-40B4-BE49-F238E27FC236}">
                    <a16:creationId xmlns:a16="http://schemas.microsoft.com/office/drawing/2014/main" id="{4701BA56-F357-4905-8091-FD9396C773D1}"/>
                  </a:ext>
                </a:extLst>
              </p:cNvPr>
              <p:cNvSpPr/>
              <p:nvPr/>
            </p:nvSpPr>
            <p:spPr>
              <a:xfrm>
                <a:off x="2470530" y="489837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13" name="Rectangle 512">
                <a:extLst>
                  <a:ext uri="{FF2B5EF4-FFF2-40B4-BE49-F238E27FC236}">
                    <a16:creationId xmlns:a16="http://schemas.microsoft.com/office/drawing/2014/main" id="{FFEDDAC3-2CB1-4F3F-8B21-0D749018A4A4}"/>
                  </a:ext>
                </a:extLst>
              </p:cNvPr>
              <p:cNvSpPr/>
              <p:nvPr/>
            </p:nvSpPr>
            <p:spPr>
              <a:xfrm>
                <a:off x="2470529" y="5245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14" name="Rectangle 513">
                <a:extLst>
                  <a:ext uri="{FF2B5EF4-FFF2-40B4-BE49-F238E27FC236}">
                    <a16:creationId xmlns:a16="http://schemas.microsoft.com/office/drawing/2014/main" id="{B19191EA-7821-4DDC-953C-E0A7A3DFDF1D}"/>
                  </a:ext>
                </a:extLst>
              </p:cNvPr>
              <p:cNvSpPr/>
              <p:nvPr/>
            </p:nvSpPr>
            <p:spPr>
              <a:xfrm>
                <a:off x="3070948" y="5245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15" name="Rectangle 514">
                <a:extLst>
                  <a:ext uri="{FF2B5EF4-FFF2-40B4-BE49-F238E27FC236}">
                    <a16:creationId xmlns:a16="http://schemas.microsoft.com/office/drawing/2014/main" id="{357AFF52-DEF1-4C74-B4C3-5F17FA3157B8}"/>
                  </a:ext>
                </a:extLst>
              </p:cNvPr>
              <p:cNvSpPr/>
              <p:nvPr/>
            </p:nvSpPr>
            <p:spPr>
              <a:xfrm>
                <a:off x="4636718" y="4664263"/>
                <a:ext cx="96399" cy="157889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16" name="Oval 515">
                <a:extLst>
                  <a:ext uri="{FF2B5EF4-FFF2-40B4-BE49-F238E27FC236}">
                    <a16:creationId xmlns:a16="http://schemas.microsoft.com/office/drawing/2014/main" id="{AF666079-4E6F-4A87-9128-7DC1356D45E8}"/>
                  </a:ext>
                </a:extLst>
              </p:cNvPr>
              <p:cNvSpPr/>
              <p:nvPr/>
            </p:nvSpPr>
            <p:spPr>
              <a:xfrm>
                <a:off x="3717732" y="5960124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17" name="Rectangle: Rounded Corners 516">
                <a:extLst>
                  <a:ext uri="{FF2B5EF4-FFF2-40B4-BE49-F238E27FC236}">
                    <a16:creationId xmlns:a16="http://schemas.microsoft.com/office/drawing/2014/main" id="{BB379F79-A7A3-4175-910D-4E19EAFD6E31}"/>
                  </a:ext>
                </a:extLst>
              </p:cNvPr>
              <p:cNvSpPr/>
              <p:nvPr/>
            </p:nvSpPr>
            <p:spPr>
              <a:xfrm>
                <a:off x="5670013" y="1753059"/>
                <a:ext cx="1404651" cy="5104941"/>
              </a:xfrm>
              <a:prstGeom prst="roundRect">
                <a:avLst>
                  <a:gd name="adj" fmla="val 0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518" name="Oval 517">
                <a:extLst>
                  <a:ext uri="{FF2B5EF4-FFF2-40B4-BE49-F238E27FC236}">
                    <a16:creationId xmlns:a16="http://schemas.microsoft.com/office/drawing/2014/main" id="{826F1A45-7B01-4921-926B-780828830937}"/>
                  </a:ext>
                </a:extLst>
              </p:cNvPr>
              <p:cNvSpPr/>
              <p:nvPr/>
            </p:nvSpPr>
            <p:spPr>
              <a:xfrm>
                <a:off x="4315856" y="4359934"/>
                <a:ext cx="689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19" name="Oval 518">
                <a:extLst>
                  <a:ext uri="{FF2B5EF4-FFF2-40B4-BE49-F238E27FC236}">
                    <a16:creationId xmlns:a16="http://schemas.microsoft.com/office/drawing/2014/main" id="{12413B66-DC31-47C1-B247-ED04F3AA7F34}"/>
                  </a:ext>
                </a:extLst>
              </p:cNvPr>
              <p:cNvSpPr/>
              <p:nvPr/>
            </p:nvSpPr>
            <p:spPr>
              <a:xfrm>
                <a:off x="4660366" y="4350554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20" name="Oval 519">
                <a:extLst>
                  <a:ext uri="{FF2B5EF4-FFF2-40B4-BE49-F238E27FC236}">
                    <a16:creationId xmlns:a16="http://schemas.microsoft.com/office/drawing/2014/main" id="{DF61C2B1-CAE0-44E4-92DF-AAFB8A15E570}"/>
                  </a:ext>
                </a:extLst>
              </p:cNvPr>
              <p:cNvSpPr/>
              <p:nvPr/>
            </p:nvSpPr>
            <p:spPr>
              <a:xfrm>
                <a:off x="4410651" y="4105430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521" name="Oval 520">
                <a:extLst>
                  <a:ext uri="{FF2B5EF4-FFF2-40B4-BE49-F238E27FC236}">
                    <a16:creationId xmlns:a16="http://schemas.microsoft.com/office/drawing/2014/main" id="{B7FADFA0-DF2F-424E-851E-F639C91D63DF}"/>
                  </a:ext>
                </a:extLst>
              </p:cNvPr>
              <p:cNvSpPr/>
              <p:nvPr/>
            </p:nvSpPr>
            <p:spPr>
              <a:xfrm>
                <a:off x="4032721" y="431818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522" name="Rectangle 521">
                <a:extLst>
                  <a:ext uri="{FF2B5EF4-FFF2-40B4-BE49-F238E27FC236}">
                    <a16:creationId xmlns:a16="http://schemas.microsoft.com/office/drawing/2014/main" id="{D985C669-8DF3-41AB-BE91-CE1E0FD4B191}"/>
                  </a:ext>
                </a:extLst>
              </p:cNvPr>
              <p:cNvSpPr/>
              <p:nvPr/>
            </p:nvSpPr>
            <p:spPr>
              <a:xfrm>
                <a:off x="5835963" y="219510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23" name="Rectangle 522">
                <a:extLst>
                  <a:ext uri="{FF2B5EF4-FFF2-40B4-BE49-F238E27FC236}">
                    <a16:creationId xmlns:a16="http://schemas.microsoft.com/office/drawing/2014/main" id="{9A1780B9-3B46-4FA1-AC4D-A69945B34ECB}"/>
                  </a:ext>
                </a:extLst>
              </p:cNvPr>
              <p:cNvSpPr/>
              <p:nvPr/>
            </p:nvSpPr>
            <p:spPr>
              <a:xfrm>
                <a:off x="6436383" y="219510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24" name="Rectangle 523">
                <a:extLst>
                  <a:ext uri="{FF2B5EF4-FFF2-40B4-BE49-F238E27FC236}">
                    <a16:creationId xmlns:a16="http://schemas.microsoft.com/office/drawing/2014/main" id="{10D46183-B37A-4291-83D0-958252AF5305}"/>
                  </a:ext>
                </a:extLst>
              </p:cNvPr>
              <p:cNvSpPr/>
              <p:nvPr/>
            </p:nvSpPr>
            <p:spPr>
              <a:xfrm>
                <a:off x="6436382" y="25366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25" name="Rectangle 524">
                <a:extLst>
                  <a:ext uri="{FF2B5EF4-FFF2-40B4-BE49-F238E27FC236}">
                    <a16:creationId xmlns:a16="http://schemas.microsoft.com/office/drawing/2014/main" id="{AED46ECB-30DD-43A8-845D-7B11961D3453}"/>
                  </a:ext>
                </a:extLst>
              </p:cNvPr>
              <p:cNvSpPr/>
              <p:nvPr/>
            </p:nvSpPr>
            <p:spPr>
              <a:xfrm>
                <a:off x="5835963" y="2550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26" name="Rectangle 525">
                <a:extLst>
                  <a:ext uri="{FF2B5EF4-FFF2-40B4-BE49-F238E27FC236}">
                    <a16:creationId xmlns:a16="http://schemas.microsoft.com/office/drawing/2014/main" id="{085B4541-93A3-4ED5-AED2-D411865AEBAD}"/>
                  </a:ext>
                </a:extLst>
              </p:cNvPr>
              <p:cNvSpPr/>
              <p:nvPr/>
            </p:nvSpPr>
            <p:spPr>
              <a:xfrm>
                <a:off x="5835962" y="28974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27" name="Rectangle 526">
                <a:extLst>
                  <a:ext uri="{FF2B5EF4-FFF2-40B4-BE49-F238E27FC236}">
                    <a16:creationId xmlns:a16="http://schemas.microsoft.com/office/drawing/2014/main" id="{388A0F46-FF7F-42D9-B955-AF07BEED11D7}"/>
                  </a:ext>
                </a:extLst>
              </p:cNvPr>
              <p:cNvSpPr/>
              <p:nvPr/>
            </p:nvSpPr>
            <p:spPr>
              <a:xfrm>
                <a:off x="6436381" y="28974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28" name="Rectangle 527">
                <a:extLst>
                  <a:ext uri="{FF2B5EF4-FFF2-40B4-BE49-F238E27FC236}">
                    <a16:creationId xmlns:a16="http://schemas.microsoft.com/office/drawing/2014/main" id="{4F8A4802-5641-43CC-AD68-D5562A4DB68A}"/>
                  </a:ext>
                </a:extLst>
              </p:cNvPr>
              <p:cNvSpPr/>
              <p:nvPr/>
            </p:nvSpPr>
            <p:spPr>
              <a:xfrm>
                <a:off x="5849732" y="322243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29" name="Rectangle 528">
                <a:extLst>
                  <a:ext uri="{FF2B5EF4-FFF2-40B4-BE49-F238E27FC236}">
                    <a16:creationId xmlns:a16="http://schemas.microsoft.com/office/drawing/2014/main" id="{67F8FD26-58C5-4067-8409-79C5AAC650CA}"/>
                  </a:ext>
                </a:extLst>
              </p:cNvPr>
              <p:cNvSpPr/>
              <p:nvPr/>
            </p:nvSpPr>
            <p:spPr>
              <a:xfrm>
                <a:off x="6450152" y="322243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30" name="Rectangle 529">
                <a:extLst>
                  <a:ext uri="{FF2B5EF4-FFF2-40B4-BE49-F238E27FC236}">
                    <a16:creationId xmlns:a16="http://schemas.microsoft.com/office/drawing/2014/main" id="{EAFE2952-7FD0-48C7-8C63-35B944B33115}"/>
                  </a:ext>
                </a:extLst>
              </p:cNvPr>
              <p:cNvSpPr/>
              <p:nvPr/>
            </p:nvSpPr>
            <p:spPr>
              <a:xfrm>
                <a:off x="6450151" y="35639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31" name="Rectangle 530">
                <a:extLst>
                  <a:ext uri="{FF2B5EF4-FFF2-40B4-BE49-F238E27FC236}">
                    <a16:creationId xmlns:a16="http://schemas.microsoft.com/office/drawing/2014/main" id="{E90BBC48-44A6-4FBB-A4B4-A36193FB6311}"/>
                  </a:ext>
                </a:extLst>
              </p:cNvPr>
              <p:cNvSpPr/>
              <p:nvPr/>
            </p:nvSpPr>
            <p:spPr>
              <a:xfrm>
                <a:off x="5849732" y="357772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32" name="Rectangle 531">
                <a:extLst>
                  <a:ext uri="{FF2B5EF4-FFF2-40B4-BE49-F238E27FC236}">
                    <a16:creationId xmlns:a16="http://schemas.microsoft.com/office/drawing/2014/main" id="{AFFDBA2E-9BD4-476E-A11A-6783B013F6DA}"/>
                  </a:ext>
                </a:extLst>
              </p:cNvPr>
              <p:cNvSpPr/>
              <p:nvPr/>
            </p:nvSpPr>
            <p:spPr>
              <a:xfrm>
                <a:off x="5849731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33" name="Rectangle 532">
                <a:extLst>
                  <a:ext uri="{FF2B5EF4-FFF2-40B4-BE49-F238E27FC236}">
                    <a16:creationId xmlns:a16="http://schemas.microsoft.com/office/drawing/2014/main" id="{1736866B-E616-4081-8B99-72089F6C823D}"/>
                  </a:ext>
                </a:extLst>
              </p:cNvPr>
              <p:cNvSpPr/>
              <p:nvPr/>
            </p:nvSpPr>
            <p:spPr>
              <a:xfrm>
                <a:off x="6450150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34" name="Rectangle 533">
                <a:extLst>
                  <a:ext uri="{FF2B5EF4-FFF2-40B4-BE49-F238E27FC236}">
                    <a16:creationId xmlns:a16="http://schemas.microsoft.com/office/drawing/2014/main" id="{C654D3EF-5E2C-45E8-839F-C934CC81DC4F}"/>
                  </a:ext>
                </a:extLst>
              </p:cNvPr>
              <p:cNvSpPr/>
              <p:nvPr/>
            </p:nvSpPr>
            <p:spPr>
              <a:xfrm>
                <a:off x="5849731" y="425663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35" name="Rectangle 534">
                <a:extLst>
                  <a:ext uri="{FF2B5EF4-FFF2-40B4-BE49-F238E27FC236}">
                    <a16:creationId xmlns:a16="http://schemas.microsoft.com/office/drawing/2014/main" id="{E9E7CA49-7F37-497D-B650-268305C6F081}"/>
                  </a:ext>
                </a:extLst>
              </p:cNvPr>
              <p:cNvSpPr/>
              <p:nvPr/>
            </p:nvSpPr>
            <p:spPr>
              <a:xfrm>
                <a:off x="6450151" y="42566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36" name="Rectangle 535">
                <a:extLst>
                  <a:ext uri="{FF2B5EF4-FFF2-40B4-BE49-F238E27FC236}">
                    <a16:creationId xmlns:a16="http://schemas.microsoft.com/office/drawing/2014/main" id="{C7B1225B-D294-4A56-AF62-9DAED7FC870D}"/>
                  </a:ext>
                </a:extLst>
              </p:cNvPr>
              <p:cNvSpPr/>
              <p:nvPr/>
            </p:nvSpPr>
            <p:spPr>
              <a:xfrm>
                <a:off x="6450150" y="45981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37" name="Rectangle 536">
                <a:extLst>
                  <a:ext uri="{FF2B5EF4-FFF2-40B4-BE49-F238E27FC236}">
                    <a16:creationId xmlns:a16="http://schemas.microsoft.com/office/drawing/2014/main" id="{B2E00A1E-7648-4069-8DC1-BFCF50C3DEAD}"/>
                  </a:ext>
                </a:extLst>
              </p:cNvPr>
              <p:cNvSpPr/>
              <p:nvPr/>
            </p:nvSpPr>
            <p:spPr>
              <a:xfrm>
                <a:off x="5849731" y="461192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38" name="Rectangle 537">
                <a:extLst>
                  <a:ext uri="{FF2B5EF4-FFF2-40B4-BE49-F238E27FC236}">
                    <a16:creationId xmlns:a16="http://schemas.microsoft.com/office/drawing/2014/main" id="{406CA9DD-081C-46BB-B1DD-070792EAC02D}"/>
                  </a:ext>
                </a:extLst>
              </p:cNvPr>
              <p:cNvSpPr/>
              <p:nvPr/>
            </p:nvSpPr>
            <p:spPr>
              <a:xfrm>
                <a:off x="5849730" y="49589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39" name="Rectangle 538">
                <a:extLst>
                  <a:ext uri="{FF2B5EF4-FFF2-40B4-BE49-F238E27FC236}">
                    <a16:creationId xmlns:a16="http://schemas.microsoft.com/office/drawing/2014/main" id="{C74F6E35-9EBB-4203-BBCD-576660D01937}"/>
                  </a:ext>
                </a:extLst>
              </p:cNvPr>
              <p:cNvSpPr/>
              <p:nvPr/>
            </p:nvSpPr>
            <p:spPr>
              <a:xfrm>
                <a:off x="6450149" y="49589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40" name="Rectangle 539">
                <a:extLst>
                  <a:ext uri="{FF2B5EF4-FFF2-40B4-BE49-F238E27FC236}">
                    <a16:creationId xmlns:a16="http://schemas.microsoft.com/office/drawing/2014/main" id="{2F890E96-20B1-4FD9-9932-5A778D65006F}"/>
                  </a:ext>
                </a:extLst>
              </p:cNvPr>
              <p:cNvSpPr/>
              <p:nvPr/>
            </p:nvSpPr>
            <p:spPr>
              <a:xfrm>
                <a:off x="7729887" y="5300080"/>
                <a:ext cx="96399" cy="157889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41" name="Oval 540">
                <a:extLst>
                  <a:ext uri="{FF2B5EF4-FFF2-40B4-BE49-F238E27FC236}">
                    <a16:creationId xmlns:a16="http://schemas.microsoft.com/office/drawing/2014/main" id="{0FDF0745-7F0C-4C7E-ACF4-A27F2C910BFA}"/>
                  </a:ext>
                </a:extLst>
              </p:cNvPr>
              <p:cNvSpPr/>
              <p:nvPr/>
            </p:nvSpPr>
            <p:spPr>
              <a:xfrm>
                <a:off x="7753535" y="4986371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42" name="Oval 541">
                <a:extLst>
                  <a:ext uri="{FF2B5EF4-FFF2-40B4-BE49-F238E27FC236}">
                    <a16:creationId xmlns:a16="http://schemas.microsoft.com/office/drawing/2014/main" id="{2F46EB0B-F2CF-4E65-AD0E-9EBFABBB7BE6}"/>
                  </a:ext>
                </a:extLst>
              </p:cNvPr>
              <p:cNvSpPr/>
              <p:nvPr/>
            </p:nvSpPr>
            <p:spPr>
              <a:xfrm>
                <a:off x="7503820" y="474124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543" name="Oval 542">
                <a:extLst>
                  <a:ext uri="{FF2B5EF4-FFF2-40B4-BE49-F238E27FC236}">
                    <a16:creationId xmlns:a16="http://schemas.microsoft.com/office/drawing/2014/main" id="{AB71C98D-7B1B-4C7F-8620-7A1917B9FB45}"/>
                  </a:ext>
                </a:extLst>
              </p:cNvPr>
              <p:cNvSpPr/>
              <p:nvPr/>
            </p:nvSpPr>
            <p:spPr>
              <a:xfrm>
                <a:off x="7125890" y="4954004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grpSp>
            <p:nvGrpSpPr>
              <p:cNvPr id="544" name="Group 543">
                <a:extLst>
                  <a:ext uri="{FF2B5EF4-FFF2-40B4-BE49-F238E27FC236}">
                    <a16:creationId xmlns:a16="http://schemas.microsoft.com/office/drawing/2014/main" id="{7C6EB35B-B2AA-4EB1-9724-8DFC9EA5FA69}"/>
                  </a:ext>
                </a:extLst>
              </p:cNvPr>
              <p:cNvGrpSpPr/>
              <p:nvPr/>
            </p:nvGrpSpPr>
            <p:grpSpPr>
              <a:xfrm>
                <a:off x="10834108" y="4607411"/>
                <a:ext cx="1272576" cy="2137730"/>
                <a:chOff x="10937915" y="4557685"/>
                <a:chExt cx="1272576" cy="2137730"/>
              </a:xfrm>
            </p:grpSpPr>
            <p:sp>
              <p:nvSpPr>
                <p:cNvPr id="569" name="Rectangle 568">
                  <a:extLst>
                    <a:ext uri="{FF2B5EF4-FFF2-40B4-BE49-F238E27FC236}">
                      <a16:creationId xmlns:a16="http://schemas.microsoft.com/office/drawing/2014/main" id="{F4D23921-7026-4A2A-9F02-B42DACCBED51}"/>
                    </a:ext>
                  </a:extLst>
                </p:cNvPr>
                <p:cNvSpPr/>
                <p:nvPr/>
              </p:nvSpPr>
              <p:spPr>
                <a:xfrm>
                  <a:off x="11541912" y="5116518"/>
                  <a:ext cx="96399" cy="157889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  <p:sp>
              <p:nvSpPr>
                <p:cNvPr id="570" name="Oval 569">
                  <a:extLst>
                    <a:ext uri="{FF2B5EF4-FFF2-40B4-BE49-F238E27FC236}">
                      <a16:creationId xmlns:a16="http://schemas.microsoft.com/office/drawing/2014/main" id="{288A68FA-329F-450A-8799-D35A07BEF434}"/>
                    </a:ext>
                  </a:extLst>
                </p:cNvPr>
                <p:cNvSpPr/>
                <p:nvPr/>
              </p:nvSpPr>
              <p:spPr>
                <a:xfrm>
                  <a:off x="11565560" y="4802809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  <p:sp>
              <p:nvSpPr>
                <p:cNvPr id="571" name="Oval 570">
                  <a:extLst>
                    <a:ext uri="{FF2B5EF4-FFF2-40B4-BE49-F238E27FC236}">
                      <a16:creationId xmlns:a16="http://schemas.microsoft.com/office/drawing/2014/main" id="{61836245-E759-4087-9A1B-B755473787D3}"/>
                    </a:ext>
                  </a:extLst>
                </p:cNvPr>
                <p:cNvSpPr/>
                <p:nvPr/>
              </p:nvSpPr>
              <p:spPr>
                <a:xfrm>
                  <a:off x="11315845" y="4557685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 dirty="0"/>
                </a:p>
              </p:txBody>
            </p:sp>
            <p:sp>
              <p:nvSpPr>
                <p:cNvPr id="572" name="Oval 571">
                  <a:extLst>
                    <a:ext uri="{FF2B5EF4-FFF2-40B4-BE49-F238E27FC236}">
                      <a16:creationId xmlns:a16="http://schemas.microsoft.com/office/drawing/2014/main" id="{165D5491-0B70-431E-A2CC-B004C012444C}"/>
                    </a:ext>
                  </a:extLst>
                </p:cNvPr>
                <p:cNvSpPr/>
                <p:nvPr/>
              </p:nvSpPr>
              <p:spPr>
                <a:xfrm>
                  <a:off x="10937915" y="4770442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 dirty="0"/>
                </a:p>
              </p:txBody>
            </p:sp>
            <p:sp>
              <p:nvSpPr>
                <p:cNvPr id="573" name="Oval 572">
                  <a:extLst>
                    <a:ext uri="{FF2B5EF4-FFF2-40B4-BE49-F238E27FC236}">
                      <a16:creationId xmlns:a16="http://schemas.microsoft.com/office/drawing/2014/main" id="{663A438A-189E-4F70-95F3-9CBDBBA17FEF}"/>
                    </a:ext>
                  </a:extLst>
                </p:cNvPr>
                <p:cNvSpPr/>
                <p:nvPr/>
              </p:nvSpPr>
              <p:spPr>
                <a:xfrm>
                  <a:off x="11270080" y="4874565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</p:grpSp>
          <p:sp>
            <p:nvSpPr>
              <p:cNvPr id="545" name="Oval 544">
                <a:extLst>
                  <a:ext uri="{FF2B5EF4-FFF2-40B4-BE49-F238E27FC236}">
                    <a16:creationId xmlns:a16="http://schemas.microsoft.com/office/drawing/2014/main" id="{B2E3900D-216D-410A-9CF7-3099F14BD736}"/>
                  </a:ext>
                </a:extLst>
              </p:cNvPr>
              <p:cNvSpPr/>
              <p:nvPr/>
            </p:nvSpPr>
            <p:spPr>
              <a:xfrm>
                <a:off x="7458055" y="505812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46" name="Oval 545">
                <a:extLst>
                  <a:ext uri="{FF2B5EF4-FFF2-40B4-BE49-F238E27FC236}">
                    <a16:creationId xmlns:a16="http://schemas.microsoft.com/office/drawing/2014/main" id="{14912E13-232C-4363-A9A5-9C25EC467EA6}"/>
                  </a:ext>
                </a:extLst>
              </p:cNvPr>
              <p:cNvSpPr/>
              <p:nvPr/>
            </p:nvSpPr>
            <p:spPr>
              <a:xfrm>
                <a:off x="6990965" y="6243160"/>
                <a:ext cx="1525140" cy="1228424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47" name="Rectangle: Rounded Corners 546">
                <a:extLst>
                  <a:ext uri="{FF2B5EF4-FFF2-40B4-BE49-F238E27FC236}">
                    <a16:creationId xmlns:a16="http://schemas.microsoft.com/office/drawing/2014/main" id="{37A1B1EB-584C-47C6-AB3B-996CA005241E}"/>
                  </a:ext>
                </a:extLst>
              </p:cNvPr>
              <p:cNvSpPr/>
              <p:nvPr/>
            </p:nvSpPr>
            <p:spPr>
              <a:xfrm>
                <a:off x="8550970" y="3235702"/>
                <a:ext cx="1404651" cy="3668617"/>
              </a:xfrm>
              <a:prstGeom prst="roundRect">
                <a:avLst>
                  <a:gd name="adj" fmla="val 2659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48" name="Rectangle 547">
                <a:extLst>
                  <a:ext uri="{FF2B5EF4-FFF2-40B4-BE49-F238E27FC236}">
                    <a16:creationId xmlns:a16="http://schemas.microsoft.com/office/drawing/2014/main" id="{A3C98939-80DA-4D65-AC9C-3DF9243BA11C}"/>
                  </a:ext>
                </a:extLst>
              </p:cNvPr>
              <p:cNvSpPr/>
              <p:nvPr/>
            </p:nvSpPr>
            <p:spPr>
              <a:xfrm>
                <a:off x="8740962" y="357869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49" name="Rectangle 548">
                <a:extLst>
                  <a:ext uri="{FF2B5EF4-FFF2-40B4-BE49-F238E27FC236}">
                    <a16:creationId xmlns:a16="http://schemas.microsoft.com/office/drawing/2014/main" id="{9A95FC71-7846-4FE7-847B-F5B7A3139C77}"/>
                  </a:ext>
                </a:extLst>
              </p:cNvPr>
              <p:cNvSpPr/>
              <p:nvPr/>
            </p:nvSpPr>
            <p:spPr>
              <a:xfrm>
                <a:off x="9341382" y="357868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50" name="Rectangle 549">
                <a:extLst>
                  <a:ext uri="{FF2B5EF4-FFF2-40B4-BE49-F238E27FC236}">
                    <a16:creationId xmlns:a16="http://schemas.microsoft.com/office/drawing/2014/main" id="{F7120F03-F1C2-4D76-8E45-F12C5C52AEDE}"/>
                  </a:ext>
                </a:extLst>
              </p:cNvPr>
              <p:cNvSpPr/>
              <p:nvPr/>
            </p:nvSpPr>
            <p:spPr>
              <a:xfrm>
                <a:off x="9341381" y="392021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51" name="Rectangle 550">
                <a:extLst>
                  <a:ext uri="{FF2B5EF4-FFF2-40B4-BE49-F238E27FC236}">
                    <a16:creationId xmlns:a16="http://schemas.microsoft.com/office/drawing/2014/main" id="{E3625927-27AD-4A37-9514-6972F6F6575D}"/>
                  </a:ext>
                </a:extLst>
              </p:cNvPr>
              <p:cNvSpPr/>
              <p:nvPr/>
            </p:nvSpPr>
            <p:spPr>
              <a:xfrm>
                <a:off x="8740962" y="393398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52" name="Rectangle 551">
                <a:extLst>
                  <a:ext uri="{FF2B5EF4-FFF2-40B4-BE49-F238E27FC236}">
                    <a16:creationId xmlns:a16="http://schemas.microsoft.com/office/drawing/2014/main" id="{BCD9E127-170E-4617-B1CB-775E69219D5A}"/>
                  </a:ext>
                </a:extLst>
              </p:cNvPr>
              <p:cNvSpPr/>
              <p:nvPr/>
            </p:nvSpPr>
            <p:spPr>
              <a:xfrm>
                <a:off x="8739173" y="426835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53" name="Rectangle 552">
                <a:extLst>
                  <a:ext uri="{FF2B5EF4-FFF2-40B4-BE49-F238E27FC236}">
                    <a16:creationId xmlns:a16="http://schemas.microsoft.com/office/drawing/2014/main" id="{DFBC16BC-4454-4497-B7F3-2829B7AEB875}"/>
                  </a:ext>
                </a:extLst>
              </p:cNvPr>
              <p:cNvSpPr/>
              <p:nvPr/>
            </p:nvSpPr>
            <p:spPr>
              <a:xfrm>
                <a:off x="9339593" y="426835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54" name="Rectangle 553">
                <a:extLst>
                  <a:ext uri="{FF2B5EF4-FFF2-40B4-BE49-F238E27FC236}">
                    <a16:creationId xmlns:a16="http://schemas.microsoft.com/office/drawing/2014/main" id="{FF11E951-3769-4BAE-BF95-66A38FE97851}"/>
                  </a:ext>
                </a:extLst>
              </p:cNvPr>
              <p:cNvSpPr/>
              <p:nvPr/>
            </p:nvSpPr>
            <p:spPr>
              <a:xfrm>
                <a:off x="9339592" y="460987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55" name="Rectangle 554">
                <a:extLst>
                  <a:ext uri="{FF2B5EF4-FFF2-40B4-BE49-F238E27FC236}">
                    <a16:creationId xmlns:a16="http://schemas.microsoft.com/office/drawing/2014/main" id="{77DE724E-8371-470C-A8A4-5909C041CEEB}"/>
                  </a:ext>
                </a:extLst>
              </p:cNvPr>
              <p:cNvSpPr/>
              <p:nvPr/>
            </p:nvSpPr>
            <p:spPr>
              <a:xfrm>
                <a:off x="8739173" y="462365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56" name="Rectangle 555">
                <a:extLst>
                  <a:ext uri="{FF2B5EF4-FFF2-40B4-BE49-F238E27FC236}">
                    <a16:creationId xmlns:a16="http://schemas.microsoft.com/office/drawing/2014/main" id="{D86D3045-FBD8-417D-B85F-1EC55610613B}"/>
                  </a:ext>
                </a:extLst>
              </p:cNvPr>
              <p:cNvSpPr/>
              <p:nvPr/>
            </p:nvSpPr>
            <p:spPr>
              <a:xfrm>
                <a:off x="8739173" y="493357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57" name="Rectangle 556">
                <a:extLst>
                  <a:ext uri="{FF2B5EF4-FFF2-40B4-BE49-F238E27FC236}">
                    <a16:creationId xmlns:a16="http://schemas.microsoft.com/office/drawing/2014/main" id="{6FAE5B6B-A6B0-416E-A4EC-A91BCDDAA7A2}"/>
                  </a:ext>
                </a:extLst>
              </p:cNvPr>
              <p:cNvSpPr/>
              <p:nvPr/>
            </p:nvSpPr>
            <p:spPr>
              <a:xfrm>
                <a:off x="9339593" y="493357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58" name="Rectangle 557">
                <a:extLst>
                  <a:ext uri="{FF2B5EF4-FFF2-40B4-BE49-F238E27FC236}">
                    <a16:creationId xmlns:a16="http://schemas.microsoft.com/office/drawing/2014/main" id="{7B3EBCEE-7A01-4E6E-8423-D908D4780298}"/>
                  </a:ext>
                </a:extLst>
              </p:cNvPr>
              <p:cNvSpPr/>
              <p:nvPr/>
            </p:nvSpPr>
            <p:spPr>
              <a:xfrm>
                <a:off x="9339592" y="527509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59" name="Rectangle: Rounded Corners 558">
                <a:extLst>
                  <a:ext uri="{FF2B5EF4-FFF2-40B4-BE49-F238E27FC236}">
                    <a16:creationId xmlns:a16="http://schemas.microsoft.com/office/drawing/2014/main" id="{107BFA61-07A4-499D-92CD-B1CF5E72AA5D}"/>
                  </a:ext>
                </a:extLst>
              </p:cNvPr>
              <p:cNvSpPr/>
              <p:nvPr/>
            </p:nvSpPr>
            <p:spPr>
              <a:xfrm>
                <a:off x="9999261" y="5359239"/>
                <a:ext cx="1073766" cy="1508194"/>
              </a:xfrm>
              <a:prstGeom prst="round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60" name="Rectangle 559">
                <a:extLst>
                  <a:ext uri="{FF2B5EF4-FFF2-40B4-BE49-F238E27FC236}">
                    <a16:creationId xmlns:a16="http://schemas.microsoft.com/office/drawing/2014/main" id="{7F0A6170-795E-48EE-A2C1-AF3DB8D80068}"/>
                  </a:ext>
                </a:extLst>
              </p:cNvPr>
              <p:cNvSpPr/>
              <p:nvPr/>
            </p:nvSpPr>
            <p:spPr>
              <a:xfrm>
                <a:off x="8739173" y="528886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61" name="Oval 560">
                <a:extLst>
                  <a:ext uri="{FF2B5EF4-FFF2-40B4-BE49-F238E27FC236}">
                    <a16:creationId xmlns:a16="http://schemas.microsoft.com/office/drawing/2014/main" id="{76CBA00C-5206-40C7-8B1B-169200A05C42}"/>
                  </a:ext>
                </a:extLst>
              </p:cNvPr>
              <p:cNvSpPr/>
              <p:nvPr/>
            </p:nvSpPr>
            <p:spPr>
              <a:xfrm>
                <a:off x="10785510" y="5960125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62" name="Oval 561">
                <a:extLst>
                  <a:ext uri="{FF2B5EF4-FFF2-40B4-BE49-F238E27FC236}">
                    <a16:creationId xmlns:a16="http://schemas.microsoft.com/office/drawing/2014/main" id="{704730FD-E988-4C90-88C4-07B67F12AA4C}"/>
                  </a:ext>
                </a:extLst>
              </p:cNvPr>
              <p:cNvSpPr/>
              <p:nvPr/>
            </p:nvSpPr>
            <p:spPr>
              <a:xfrm>
                <a:off x="8198828" y="6097308"/>
                <a:ext cx="1929186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63" name="Rectangle 562">
                <a:extLst>
                  <a:ext uri="{FF2B5EF4-FFF2-40B4-BE49-F238E27FC236}">
                    <a16:creationId xmlns:a16="http://schemas.microsoft.com/office/drawing/2014/main" id="{FE1FAE1D-F932-4C04-92C3-4D750B5FFEE3}"/>
                  </a:ext>
                </a:extLst>
              </p:cNvPr>
              <p:cNvSpPr/>
              <p:nvPr/>
            </p:nvSpPr>
            <p:spPr>
              <a:xfrm>
                <a:off x="10061985" y="5560754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64" name="Rectangle 563">
                <a:extLst>
                  <a:ext uri="{FF2B5EF4-FFF2-40B4-BE49-F238E27FC236}">
                    <a16:creationId xmlns:a16="http://schemas.microsoft.com/office/drawing/2014/main" id="{9FFF21BE-D0D8-4BEC-A0D7-8AE89D256040}"/>
                  </a:ext>
                </a:extLst>
              </p:cNvPr>
              <p:cNvSpPr/>
              <p:nvPr/>
            </p:nvSpPr>
            <p:spPr>
              <a:xfrm>
                <a:off x="10662405" y="5560753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65" name="Rectangle 564">
                <a:extLst>
                  <a:ext uri="{FF2B5EF4-FFF2-40B4-BE49-F238E27FC236}">
                    <a16:creationId xmlns:a16="http://schemas.microsoft.com/office/drawing/2014/main" id="{DD376D69-5DD9-40CF-A372-F08898A63826}"/>
                  </a:ext>
                </a:extLst>
              </p:cNvPr>
              <p:cNvSpPr/>
              <p:nvPr/>
            </p:nvSpPr>
            <p:spPr>
              <a:xfrm>
                <a:off x="10066720" y="5794718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66" name="Rectangle 565">
                <a:extLst>
                  <a:ext uri="{FF2B5EF4-FFF2-40B4-BE49-F238E27FC236}">
                    <a16:creationId xmlns:a16="http://schemas.microsoft.com/office/drawing/2014/main" id="{8E4810F7-7F97-4FE5-8979-FA105D23E8EE}"/>
                  </a:ext>
                </a:extLst>
              </p:cNvPr>
              <p:cNvSpPr/>
              <p:nvPr/>
            </p:nvSpPr>
            <p:spPr>
              <a:xfrm>
                <a:off x="10667140" y="5794717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67" name="Rectangle 566">
                <a:extLst>
                  <a:ext uri="{FF2B5EF4-FFF2-40B4-BE49-F238E27FC236}">
                    <a16:creationId xmlns:a16="http://schemas.microsoft.com/office/drawing/2014/main" id="{642B077D-3B07-4F29-9CAB-ECE56FD7FB12}"/>
                  </a:ext>
                </a:extLst>
              </p:cNvPr>
              <p:cNvSpPr/>
              <p:nvPr/>
            </p:nvSpPr>
            <p:spPr>
              <a:xfrm>
                <a:off x="10060114" y="6035617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568" name="Rectangle 567">
                <a:extLst>
                  <a:ext uri="{FF2B5EF4-FFF2-40B4-BE49-F238E27FC236}">
                    <a16:creationId xmlns:a16="http://schemas.microsoft.com/office/drawing/2014/main" id="{11357DEB-EA18-4530-B6EE-87F736BD3A51}"/>
                  </a:ext>
                </a:extLst>
              </p:cNvPr>
              <p:cNvSpPr/>
              <p:nvPr/>
            </p:nvSpPr>
            <p:spPr>
              <a:xfrm>
                <a:off x="10660534" y="6035616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</p:grpSp>
        <p:grpSp>
          <p:nvGrpSpPr>
            <p:cNvPr id="387" name="Group 386">
              <a:extLst>
                <a:ext uri="{FF2B5EF4-FFF2-40B4-BE49-F238E27FC236}">
                  <a16:creationId xmlns:a16="http://schemas.microsoft.com/office/drawing/2014/main" id="{46B3092C-D79D-4299-B23F-19162597EAFA}"/>
                </a:ext>
              </a:extLst>
            </p:cNvPr>
            <p:cNvGrpSpPr/>
            <p:nvPr/>
          </p:nvGrpSpPr>
          <p:grpSpPr>
            <a:xfrm>
              <a:off x="36865457" y="1753059"/>
              <a:ext cx="13021934" cy="5994550"/>
              <a:chOff x="-330506" y="1753059"/>
              <a:chExt cx="13021934" cy="5994550"/>
            </a:xfrm>
          </p:grpSpPr>
          <p:sp>
            <p:nvSpPr>
              <p:cNvPr id="388" name="Rectangle: Rounded Corners 387">
                <a:extLst>
                  <a:ext uri="{FF2B5EF4-FFF2-40B4-BE49-F238E27FC236}">
                    <a16:creationId xmlns:a16="http://schemas.microsoft.com/office/drawing/2014/main" id="{867C2A7A-646C-42B3-9F8C-FEB9E8AB9508}"/>
                  </a:ext>
                </a:extLst>
              </p:cNvPr>
              <p:cNvSpPr/>
              <p:nvPr/>
            </p:nvSpPr>
            <p:spPr>
              <a:xfrm>
                <a:off x="721604" y="3283026"/>
                <a:ext cx="1404651" cy="3668617"/>
              </a:xfrm>
              <a:prstGeom prst="roundRect">
                <a:avLst>
                  <a:gd name="adj" fmla="val 2659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89" name="Oval 388">
                <a:extLst>
                  <a:ext uri="{FF2B5EF4-FFF2-40B4-BE49-F238E27FC236}">
                    <a16:creationId xmlns:a16="http://schemas.microsoft.com/office/drawing/2014/main" id="{F4767F9C-E4BE-4169-BA60-5CDED7E48DAB}"/>
                  </a:ext>
                </a:extLst>
              </p:cNvPr>
              <p:cNvSpPr/>
              <p:nvPr/>
            </p:nvSpPr>
            <p:spPr>
              <a:xfrm>
                <a:off x="-330506" y="5960125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90" name="Rectangle 389">
                <a:extLst>
                  <a:ext uri="{FF2B5EF4-FFF2-40B4-BE49-F238E27FC236}">
                    <a16:creationId xmlns:a16="http://schemas.microsoft.com/office/drawing/2014/main" id="{F08C5E76-62BA-4D40-84A3-9859F5920F68}"/>
                  </a:ext>
                </a:extLst>
              </p:cNvPr>
              <p:cNvSpPr/>
              <p:nvPr/>
            </p:nvSpPr>
            <p:spPr>
              <a:xfrm>
                <a:off x="881349" y="356946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91" name="Rectangle 390">
                <a:extLst>
                  <a:ext uri="{FF2B5EF4-FFF2-40B4-BE49-F238E27FC236}">
                    <a16:creationId xmlns:a16="http://schemas.microsoft.com/office/drawing/2014/main" id="{C8EDB7A1-C6CE-4B8F-963C-3CF7D4D8AEAE}"/>
                  </a:ext>
                </a:extLst>
              </p:cNvPr>
              <p:cNvSpPr/>
              <p:nvPr/>
            </p:nvSpPr>
            <p:spPr>
              <a:xfrm>
                <a:off x="1481769" y="356946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92" name="Rectangle 391">
                <a:extLst>
                  <a:ext uri="{FF2B5EF4-FFF2-40B4-BE49-F238E27FC236}">
                    <a16:creationId xmlns:a16="http://schemas.microsoft.com/office/drawing/2014/main" id="{3D3D9504-5708-4EDA-AE10-5300E9ACB175}"/>
                  </a:ext>
                </a:extLst>
              </p:cNvPr>
              <p:cNvSpPr/>
              <p:nvPr/>
            </p:nvSpPr>
            <p:spPr>
              <a:xfrm>
                <a:off x="1481768" y="39109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93" name="Rectangle 392">
                <a:extLst>
                  <a:ext uri="{FF2B5EF4-FFF2-40B4-BE49-F238E27FC236}">
                    <a16:creationId xmlns:a16="http://schemas.microsoft.com/office/drawing/2014/main" id="{70DF8FC8-0A9F-4EDD-ACAC-18C85D7A29F9}"/>
                  </a:ext>
                </a:extLst>
              </p:cNvPr>
              <p:cNvSpPr/>
              <p:nvPr/>
            </p:nvSpPr>
            <p:spPr>
              <a:xfrm>
                <a:off x="881349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94" name="Rectangle 393">
                <a:extLst>
                  <a:ext uri="{FF2B5EF4-FFF2-40B4-BE49-F238E27FC236}">
                    <a16:creationId xmlns:a16="http://schemas.microsoft.com/office/drawing/2014/main" id="{22B66514-4A58-4648-B96D-771BB54FBB99}"/>
                  </a:ext>
                </a:extLst>
              </p:cNvPr>
              <p:cNvSpPr/>
              <p:nvPr/>
            </p:nvSpPr>
            <p:spPr>
              <a:xfrm>
                <a:off x="881348" y="42717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95" name="Rectangle 394">
                <a:extLst>
                  <a:ext uri="{FF2B5EF4-FFF2-40B4-BE49-F238E27FC236}">
                    <a16:creationId xmlns:a16="http://schemas.microsoft.com/office/drawing/2014/main" id="{D7106ABE-288F-4019-A58E-7DF051BEDACF}"/>
                  </a:ext>
                </a:extLst>
              </p:cNvPr>
              <p:cNvSpPr/>
              <p:nvPr/>
            </p:nvSpPr>
            <p:spPr>
              <a:xfrm>
                <a:off x="1481767" y="427178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96" name="Rectangle 395">
                <a:extLst>
                  <a:ext uri="{FF2B5EF4-FFF2-40B4-BE49-F238E27FC236}">
                    <a16:creationId xmlns:a16="http://schemas.microsoft.com/office/drawing/2014/main" id="{AE5F123E-11F5-43B0-8157-EE06AAA90883}"/>
                  </a:ext>
                </a:extLst>
              </p:cNvPr>
              <p:cNvSpPr/>
              <p:nvPr/>
            </p:nvSpPr>
            <p:spPr>
              <a:xfrm>
                <a:off x="1462487" y="459402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97" name="Rectangle 396">
                <a:extLst>
                  <a:ext uri="{FF2B5EF4-FFF2-40B4-BE49-F238E27FC236}">
                    <a16:creationId xmlns:a16="http://schemas.microsoft.com/office/drawing/2014/main" id="{FACACD5A-3982-41A2-B231-444AF69831CD}"/>
                  </a:ext>
                </a:extLst>
              </p:cNvPr>
              <p:cNvSpPr/>
              <p:nvPr/>
            </p:nvSpPr>
            <p:spPr>
              <a:xfrm>
                <a:off x="871708" y="458714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98" name="Rectangle 397">
                <a:extLst>
                  <a:ext uri="{FF2B5EF4-FFF2-40B4-BE49-F238E27FC236}">
                    <a16:creationId xmlns:a16="http://schemas.microsoft.com/office/drawing/2014/main" id="{DF3DA3FC-4767-4024-9EF4-250B83C45018}"/>
                  </a:ext>
                </a:extLst>
              </p:cNvPr>
              <p:cNvSpPr/>
              <p:nvPr/>
            </p:nvSpPr>
            <p:spPr>
              <a:xfrm>
                <a:off x="862067" y="489974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399" name="Rectangle 398">
                <a:extLst>
                  <a:ext uri="{FF2B5EF4-FFF2-40B4-BE49-F238E27FC236}">
                    <a16:creationId xmlns:a16="http://schemas.microsoft.com/office/drawing/2014/main" id="{BAE9E872-26F6-401D-BF04-2BED75A1ECBF}"/>
                  </a:ext>
                </a:extLst>
              </p:cNvPr>
              <p:cNvSpPr/>
              <p:nvPr/>
            </p:nvSpPr>
            <p:spPr>
              <a:xfrm>
                <a:off x="1462487" y="489974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00" name="Rectangle 399">
                <a:extLst>
                  <a:ext uri="{FF2B5EF4-FFF2-40B4-BE49-F238E27FC236}">
                    <a16:creationId xmlns:a16="http://schemas.microsoft.com/office/drawing/2014/main" id="{53298C6D-E857-4343-8F68-5512B3B7D766}"/>
                  </a:ext>
                </a:extLst>
              </p:cNvPr>
              <p:cNvSpPr/>
              <p:nvPr/>
            </p:nvSpPr>
            <p:spPr>
              <a:xfrm>
                <a:off x="1462486" y="524127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01" name="Rectangle 400">
                <a:extLst>
                  <a:ext uri="{FF2B5EF4-FFF2-40B4-BE49-F238E27FC236}">
                    <a16:creationId xmlns:a16="http://schemas.microsoft.com/office/drawing/2014/main" id="{D609455F-F9F7-4CD5-9438-131CFF11DBE6}"/>
                  </a:ext>
                </a:extLst>
              </p:cNvPr>
              <p:cNvSpPr/>
              <p:nvPr/>
            </p:nvSpPr>
            <p:spPr>
              <a:xfrm>
                <a:off x="862067" y="525504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02" name="Rectangle: Rounded Corners 401">
                <a:extLst>
                  <a:ext uri="{FF2B5EF4-FFF2-40B4-BE49-F238E27FC236}">
                    <a16:creationId xmlns:a16="http://schemas.microsoft.com/office/drawing/2014/main" id="{2930A231-D89C-4E26-A14A-B92B8617788C}"/>
                  </a:ext>
                </a:extLst>
              </p:cNvPr>
              <p:cNvSpPr/>
              <p:nvPr/>
            </p:nvSpPr>
            <p:spPr>
              <a:xfrm>
                <a:off x="2266718" y="2137272"/>
                <a:ext cx="1404651" cy="5104941"/>
              </a:xfrm>
              <a:prstGeom prst="roundRect">
                <a:avLst>
                  <a:gd name="adj" fmla="val 19130"/>
                </a:avLst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03" name="Oval 402">
                <a:extLst>
                  <a:ext uri="{FF2B5EF4-FFF2-40B4-BE49-F238E27FC236}">
                    <a16:creationId xmlns:a16="http://schemas.microsoft.com/office/drawing/2014/main" id="{E12F0F9F-89C0-4AE6-846A-1FD1A68D343F}"/>
                  </a:ext>
                </a:extLst>
              </p:cNvPr>
              <p:cNvSpPr/>
              <p:nvPr/>
            </p:nvSpPr>
            <p:spPr>
              <a:xfrm>
                <a:off x="1922442" y="6205248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04" name="Rectangle 403">
                <a:extLst>
                  <a:ext uri="{FF2B5EF4-FFF2-40B4-BE49-F238E27FC236}">
                    <a16:creationId xmlns:a16="http://schemas.microsoft.com/office/drawing/2014/main" id="{B0600738-0FB0-4B03-B2F8-08469C43620B}"/>
                  </a:ext>
                </a:extLst>
              </p:cNvPr>
              <p:cNvSpPr/>
              <p:nvPr/>
            </p:nvSpPr>
            <p:spPr>
              <a:xfrm>
                <a:off x="2456762" y="248155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05" name="Rectangle 404">
                <a:extLst>
                  <a:ext uri="{FF2B5EF4-FFF2-40B4-BE49-F238E27FC236}">
                    <a16:creationId xmlns:a16="http://schemas.microsoft.com/office/drawing/2014/main" id="{5048D2EF-380D-4BBB-BC1B-9ADD7E4F6A80}"/>
                  </a:ext>
                </a:extLst>
              </p:cNvPr>
              <p:cNvSpPr/>
              <p:nvPr/>
            </p:nvSpPr>
            <p:spPr>
              <a:xfrm>
                <a:off x="3057182" y="248155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06" name="Rectangle 405">
                <a:extLst>
                  <a:ext uri="{FF2B5EF4-FFF2-40B4-BE49-F238E27FC236}">
                    <a16:creationId xmlns:a16="http://schemas.microsoft.com/office/drawing/2014/main" id="{AE7211E0-829D-4F67-B38B-9DEEB4A60F1B}"/>
                  </a:ext>
                </a:extLst>
              </p:cNvPr>
              <p:cNvSpPr/>
              <p:nvPr/>
            </p:nvSpPr>
            <p:spPr>
              <a:xfrm>
                <a:off x="3057181" y="28230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07" name="Rectangle 406">
                <a:extLst>
                  <a:ext uri="{FF2B5EF4-FFF2-40B4-BE49-F238E27FC236}">
                    <a16:creationId xmlns:a16="http://schemas.microsoft.com/office/drawing/2014/main" id="{A609D4B1-C0E7-4ECA-B7BA-C96EED16ABDA}"/>
                  </a:ext>
                </a:extLst>
              </p:cNvPr>
              <p:cNvSpPr/>
              <p:nvPr/>
            </p:nvSpPr>
            <p:spPr>
              <a:xfrm>
                <a:off x="2456762" y="283684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08" name="Rectangle 407">
                <a:extLst>
                  <a:ext uri="{FF2B5EF4-FFF2-40B4-BE49-F238E27FC236}">
                    <a16:creationId xmlns:a16="http://schemas.microsoft.com/office/drawing/2014/main" id="{B760F7DA-E770-4C02-A5E2-45A091DFFD2D}"/>
                  </a:ext>
                </a:extLst>
              </p:cNvPr>
              <p:cNvSpPr/>
              <p:nvPr/>
            </p:nvSpPr>
            <p:spPr>
              <a:xfrm>
                <a:off x="2456761" y="31838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09" name="Rectangle 408">
                <a:extLst>
                  <a:ext uri="{FF2B5EF4-FFF2-40B4-BE49-F238E27FC236}">
                    <a16:creationId xmlns:a16="http://schemas.microsoft.com/office/drawing/2014/main" id="{8B229802-5259-4FD6-9CDA-D3BF1F559EE4}"/>
                  </a:ext>
                </a:extLst>
              </p:cNvPr>
              <p:cNvSpPr/>
              <p:nvPr/>
            </p:nvSpPr>
            <p:spPr>
              <a:xfrm>
                <a:off x="3057180" y="31838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10" name="Rectangle 409">
                <a:extLst>
                  <a:ext uri="{FF2B5EF4-FFF2-40B4-BE49-F238E27FC236}">
                    <a16:creationId xmlns:a16="http://schemas.microsoft.com/office/drawing/2014/main" id="{0F3F272A-6DCE-44C1-9968-989359038B15}"/>
                  </a:ext>
                </a:extLst>
              </p:cNvPr>
              <p:cNvSpPr/>
              <p:nvPr/>
            </p:nvSpPr>
            <p:spPr>
              <a:xfrm>
                <a:off x="2470531" y="350888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11" name="Rectangle 410">
                <a:extLst>
                  <a:ext uri="{FF2B5EF4-FFF2-40B4-BE49-F238E27FC236}">
                    <a16:creationId xmlns:a16="http://schemas.microsoft.com/office/drawing/2014/main" id="{8DC9B900-2C61-4624-AE32-F0A8E89118E6}"/>
                  </a:ext>
                </a:extLst>
              </p:cNvPr>
              <p:cNvSpPr/>
              <p:nvPr/>
            </p:nvSpPr>
            <p:spPr>
              <a:xfrm>
                <a:off x="3070951" y="350888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12" name="Rectangle 411">
                <a:extLst>
                  <a:ext uri="{FF2B5EF4-FFF2-40B4-BE49-F238E27FC236}">
                    <a16:creationId xmlns:a16="http://schemas.microsoft.com/office/drawing/2014/main" id="{68242EB7-CA2E-4BBC-B7D2-43A8E8C3F4FE}"/>
                  </a:ext>
                </a:extLst>
              </p:cNvPr>
              <p:cNvSpPr/>
              <p:nvPr/>
            </p:nvSpPr>
            <p:spPr>
              <a:xfrm>
                <a:off x="3070950" y="38504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13" name="Rectangle 412">
                <a:extLst>
                  <a:ext uri="{FF2B5EF4-FFF2-40B4-BE49-F238E27FC236}">
                    <a16:creationId xmlns:a16="http://schemas.microsoft.com/office/drawing/2014/main" id="{EA956260-CA8B-48F2-8F5C-109BE197DEED}"/>
                  </a:ext>
                </a:extLst>
              </p:cNvPr>
              <p:cNvSpPr/>
              <p:nvPr/>
            </p:nvSpPr>
            <p:spPr>
              <a:xfrm>
                <a:off x="2470531" y="386417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14" name="Rectangle 413">
                <a:extLst>
                  <a:ext uri="{FF2B5EF4-FFF2-40B4-BE49-F238E27FC236}">
                    <a16:creationId xmlns:a16="http://schemas.microsoft.com/office/drawing/2014/main" id="{FEFC7A13-95C6-4B5E-9C5C-275F7120AE6B}"/>
                  </a:ext>
                </a:extLst>
              </p:cNvPr>
              <p:cNvSpPr/>
              <p:nvPr/>
            </p:nvSpPr>
            <p:spPr>
              <a:xfrm>
                <a:off x="2470530" y="42112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15" name="Rectangle 414">
                <a:extLst>
                  <a:ext uri="{FF2B5EF4-FFF2-40B4-BE49-F238E27FC236}">
                    <a16:creationId xmlns:a16="http://schemas.microsoft.com/office/drawing/2014/main" id="{6EA266A0-32B6-48AB-A7A8-2256E9C4A7B5}"/>
                  </a:ext>
                </a:extLst>
              </p:cNvPr>
              <p:cNvSpPr/>
              <p:nvPr/>
            </p:nvSpPr>
            <p:spPr>
              <a:xfrm>
                <a:off x="3070949" y="421120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16" name="Rectangle 415">
                <a:extLst>
                  <a:ext uri="{FF2B5EF4-FFF2-40B4-BE49-F238E27FC236}">
                    <a16:creationId xmlns:a16="http://schemas.microsoft.com/office/drawing/2014/main" id="{0918DE8C-1F32-4D82-BA0D-E23DB503C2F8}"/>
                  </a:ext>
                </a:extLst>
              </p:cNvPr>
              <p:cNvSpPr/>
              <p:nvPr/>
            </p:nvSpPr>
            <p:spPr>
              <a:xfrm>
                <a:off x="2470530" y="454307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17" name="Rectangle 416">
                <a:extLst>
                  <a:ext uri="{FF2B5EF4-FFF2-40B4-BE49-F238E27FC236}">
                    <a16:creationId xmlns:a16="http://schemas.microsoft.com/office/drawing/2014/main" id="{CA56AEF4-10C6-4A62-842E-F5A4DE55E606}"/>
                  </a:ext>
                </a:extLst>
              </p:cNvPr>
              <p:cNvSpPr/>
              <p:nvPr/>
            </p:nvSpPr>
            <p:spPr>
              <a:xfrm>
                <a:off x="3070950" y="454307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18" name="Rectangle 417">
                <a:extLst>
                  <a:ext uri="{FF2B5EF4-FFF2-40B4-BE49-F238E27FC236}">
                    <a16:creationId xmlns:a16="http://schemas.microsoft.com/office/drawing/2014/main" id="{0F873A7C-BDF1-4CF4-A4ED-CC692F6B55E3}"/>
                  </a:ext>
                </a:extLst>
              </p:cNvPr>
              <p:cNvSpPr/>
              <p:nvPr/>
            </p:nvSpPr>
            <p:spPr>
              <a:xfrm>
                <a:off x="3070949" y="48846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19" name="Rectangle 418">
                <a:extLst>
                  <a:ext uri="{FF2B5EF4-FFF2-40B4-BE49-F238E27FC236}">
                    <a16:creationId xmlns:a16="http://schemas.microsoft.com/office/drawing/2014/main" id="{21ACFCD5-7413-4A05-88BE-647CA9FC1945}"/>
                  </a:ext>
                </a:extLst>
              </p:cNvPr>
              <p:cNvSpPr/>
              <p:nvPr/>
            </p:nvSpPr>
            <p:spPr>
              <a:xfrm>
                <a:off x="2470530" y="489837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20" name="Rectangle 419">
                <a:extLst>
                  <a:ext uri="{FF2B5EF4-FFF2-40B4-BE49-F238E27FC236}">
                    <a16:creationId xmlns:a16="http://schemas.microsoft.com/office/drawing/2014/main" id="{ED6CE8E3-FF03-4E38-AA2E-491804667CDE}"/>
                  </a:ext>
                </a:extLst>
              </p:cNvPr>
              <p:cNvSpPr/>
              <p:nvPr/>
            </p:nvSpPr>
            <p:spPr>
              <a:xfrm>
                <a:off x="2470529" y="5245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21" name="Rectangle 420">
                <a:extLst>
                  <a:ext uri="{FF2B5EF4-FFF2-40B4-BE49-F238E27FC236}">
                    <a16:creationId xmlns:a16="http://schemas.microsoft.com/office/drawing/2014/main" id="{7793B4B7-985F-4EDA-B6FB-570B667FD580}"/>
                  </a:ext>
                </a:extLst>
              </p:cNvPr>
              <p:cNvSpPr/>
              <p:nvPr/>
            </p:nvSpPr>
            <p:spPr>
              <a:xfrm>
                <a:off x="3070948" y="5245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22" name="Rectangle 421">
                <a:extLst>
                  <a:ext uri="{FF2B5EF4-FFF2-40B4-BE49-F238E27FC236}">
                    <a16:creationId xmlns:a16="http://schemas.microsoft.com/office/drawing/2014/main" id="{6326476C-E862-46B5-9DF5-BDD3B741C1ED}"/>
                  </a:ext>
                </a:extLst>
              </p:cNvPr>
              <p:cNvSpPr/>
              <p:nvPr/>
            </p:nvSpPr>
            <p:spPr>
              <a:xfrm>
                <a:off x="4636718" y="4664263"/>
                <a:ext cx="96399" cy="157889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23" name="Oval 422">
                <a:extLst>
                  <a:ext uri="{FF2B5EF4-FFF2-40B4-BE49-F238E27FC236}">
                    <a16:creationId xmlns:a16="http://schemas.microsoft.com/office/drawing/2014/main" id="{8971B0D3-8EAC-4277-B0A0-2BA0D0A23225}"/>
                  </a:ext>
                </a:extLst>
              </p:cNvPr>
              <p:cNvSpPr/>
              <p:nvPr/>
            </p:nvSpPr>
            <p:spPr>
              <a:xfrm>
                <a:off x="3717732" y="5960124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24" name="Rectangle: Rounded Corners 423">
                <a:extLst>
                  <a:ext uri="{FF2B5EF4-FFF2-40B4-BE49-F238E27FC236}">
                    <a16:creationId xmlns:a16="http://schemas.microsoft.com/office/drawing/2014/main" id="{9F8AB70B-2817-4027-B8F9-55D51271BAA6}"/>
                  </a:ext>
                </a:extLst>
              </p:cNvPr>
              <p:cNvSpPr/>
              <p:nvPr/>
            </p:nvSpPr>
            <p:spPr>
              <a:xfrm>
                <a:off x="5670013" y="1753059"/>
                <a:ext cx="1404651" cy="5104941"/>
              </a:xfrm>
              <a:prstGeom prst="roundRect">
                <a:avLst>
                  <a:gd name="adj" fmla="val 0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425" name="Oval 424">
                <a:extLst>
                  <a:ext uri="{FF2B5EF4-FFF2-40B4-BE49-F238E27FC236}">
                    <a16:creationId xmlns:a16="http://schemas.microsoft.com/office/drawing/2014/main" id="{6A3B3ED1-F0CE-4476-81E3-DFE3F3FCD22F}"/>
                  </a:ext>
                </a:extLst>
              </p:cNvPr>
              <p:cNvSpPr/>
              <p:nvPr/>
            </p:nvSpPr>
            <p:spPr>
              <a:xfrm>
                <a:off x="4315856" y="4359934"/>
                <a:ext cx="689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26" name="Oval 425">
                <a:extLst>
                  <a:ext uri="{FF2B5EF4-FFF2-40B4-BE49-F238E27FC236}">
                    <a16:creationId xmlns:a16="http://schemas.microsoft.com/office/drawing/2014/main" id="{FF5DAE9A-267C-4478-9EB1-DF9E5F76B575}"/>
                  </a:ext>
                </a:extLst>
              </p:cNvPr>
              <p:cNvSpPr/>
              <p:nvPr/>
            </p:nvSpPr>
            <p:spPr>
              <a:xfrm>
                <a:off x="4660366" y="4350554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27" name="Oval 426">
                <a:extLst>
                  <a:ext uri="{FF2B5EF4-FFF2-40B4-BE49-F238E27FC236}">
                    <a16:creationId xmlns:a16="http://schemas.microsoft.com/office/drawing/2014/main" id="{CEA663F1-5FC4-485C-8E21-283D41A30DE5}"/>
                  </a:ext>
                </a:extLst>
              </p:cNvPr>
              <p:cNvSpPr/>
              <p:nvPr/>
            </p:nvSpPr>
            <p:spPr>
              <a:xfrm>
                <a:off x="4410651" y="4105430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428" name="Oval 427">
                <a:extLst>
                  <a:ext uri="{FF2B5EF4-FFF2-40B4-BE49-F238E27FC236}">
                    <a16:creationId xmlns:a16="http://schemas.microsoft.com/office/drawing/2014/main" id="{8980A7BC-1013-4315-AF2B-BE74344AD65D}"/>
                  </a:ext>
                </a:extLst>
              </p:cNvPr>
              <p:cNvSpPr/>
              <p:nvPr/>
            </p:nvSpPr>
            <p:spPr>
              <a:xfrm>
                <a:off x="4032721" y="431818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429" name="Rectangle 428">
                <a:extLst>
                  <a:ext uri="{FF2B5EF4-FFF2-40B4-BE49-F238E27FC236}">
                    <a16:creationId xmlns:a16="http://schemas.microsoft.com/office/drawing/2014/main" id="{70A4736F-9D9C-4447-9829-7B754328CCE1}"/>
                  </a:ext>
                </a:extLst>
              </p:cNvPr>
              <p:cNvSpPr/>
              <p:nvPr/>
            </p:nvSpPr>
            <p:spPr>
              <a:xfrm>
                <a:off x="5835963" y="219510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30" name="Rectangle 429">
                <a:extLst>
                  <a:ext uri="{FF2B5EF4-FFF2-40B4-BE49-F238E27FC236}">
                    <a16:creationId xmlns:a16="http://schemas.microsoft.com/office/drawing/2014/main" id="{73ACEF9C-62FD-4487-BF25-1472BC056AEF}"/>
                  </a:ext>
                </a:extLst>
              </p:cNvPr>
              <p:cNvSpPr/>
              <p:nvPr/>
            </p:nvSpPr>
            <p:spPr>
              <a:xfrm>
                <a:off x="6436383" y="219510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31" name="Rectangle 430">
                <a:extLst>
                  <a:ext uri="{FF2B5EF4-FFF2-40B4-BE49-F238E27FC236}">
                    <a16:creationId xmlns:a16="http://schemas.microsoft.com/office/drawing/2014/main" id="{72E2FD95-ED74-4301-98B2-20F045F178F6}"/>
                  </a:ext>
                </a:extLst>
              </p:cNvPr>
              <p:cNvSpPr/>
              <p:nvPr/>
            </p:nvSpPr>
            <p:spPr>
              <a:xfrm>
                <a:off x="6436382" y="25366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32" name="Rectangle 431">
                <a:extLst>
                  <a:ext uri="{FF2B5EF4-FFF2-40B4-BE49-F238E27FC236}">
                    <a16:creationId xmlns:a16="http://schemas.microsoft.com/office/drawing/2014/main" id="{77A20A0A-CCE7-4AD2-8E4C-73A55DF23DC6}"/>
                  </a:ext>
                </a:extLst>
              </p:cNvPr>
              <p:cNvSpPr/>
              <p:nvPr/>
            </p:nvSpPr>
            <p:spPr>
              <a:xfrm>
                <a:off x="5835963" y="255040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33" name="Rectangle 432">
                <a:extLst>
                  <a:ext uri="{FF2B5EF4-FFF2-40B4-BE49-F238E27FC236}">
                    <a16:creationId xmlns:a16="http://schemas.microsoft.com/office/drawing/2014/main" id="{9498F966-EB7B-4D6E-95AA-1650E546F818}"/>
                  </a:ext>
                </a:extLst>
              </p:cNvPr>
              <p:cNvSpPr/>
              <p:nvPr/>
            </p:nvSpPr>
            <p:spPr>
              <a:xfrm>
                <a:off x="5835962" y="28974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34" name="Rectangle 433">
                <a:extLst>
                  <a:ext uri="{FF2B5EF4-FFF2-40B4-BE49-F238E27FC236}">
                    <a16:creationId xmlns:a16="http://schemas.microsoft.com/office/drawing/2014/main" id="{4DB1B8EB-2F2F-4C03-A3DC-6CC83DE0CFC7}"/>
                  </a:ext>
                </a:extLst>
              </p:cNvPr>
              <p:cNvSpPr/>
              <p:nvPr/>
            </p:nvSpPr>
            <p:spPr>
              <a:xfrm>
                <a:off x="6436381" y="28974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35" name="Rectangle 434">
                <a:extLst>
                  <a:ext uri="{FF2B5EF4-FFF2-40B4-BE49-F238E27FC236}">
                    <a16:creationId xmlns:a16="http://schemas.microsoft.com/office/drawing/2014/main" id="{A88084DE-839D-4F81-B2EE-E08E7D09EEA1}"/>
                  </a:ext>
                </a:extLst>
              </p:cNvPr>
              <p:cNvSpPr/>
              <p:nvPr/>
            </p:nvSpPr>
            <p:spPr>
              <a:xfrm>
                <a:off x="5849732" y="322243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36" name="Rectangle 435">
                <a:extLst>
                  <a:ext uri="{FF2B5EF4-FFF2-40B4-BE49-F238E27FC236}">
                    <a16:creationId xmlns:a16="http://schemas.microsoft.com/office/drawing/2014/main" id="{4A7C4724-838C-4F6C-B65C-76E7827B293E}"/>
                  </a:ext>
                </a:extLst>
              </p:cNvPr>
              <p:cNvSpPr/>
              <p:nvPr/>
            </p:nvSpPr>
            <p:spPr>
              <a:xfrm>
                <a:off x="6450152" y="322243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37" name="Rectangle 436">
                <a:extLst>
                  <a:ext uri="{FF2B5EF4-FFF2-40B4-BE49-F238E27FC236}">
                    <a16:creationId xmlns:a16="http://schemas.microsoft.com/office/drawing/2014/main" id="{D78967DF-2268-4CE8-8636-2512CFA18000}"/>
                  </a:ext>
                </a:extLst>
              </p:cNvPr>
              <p:cNvSpPr/>
              <p:nvPr/>
            </p:nvSpPr>
            <p:spPr>
              <a:xfrm>
                <a:off x="6450151" y="35639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38" name="Rectangle 437">
                <a:extLst>
                  <a:ext uri="{FF2B5EF4-FFF2-40B4-BE49-F238E27FC236}">
                    <a16:creationId xmlns:a16="http://schemas.microsoft.com/office/drawing/2014/main" id="{C701B4C7-F11A-4A6B-A2E7-5A6A4A73798B}"/>
                  </a:ext>
                </a:extLst>
              </p:cNvPr>
              <p:cNvSpPr/>
              <p:nvPr/>
            </p:nvSpPr>
            <p:spPr>
              <a:xfrm>
                <a:off x="5849732" y="357772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39" name="Rectangle 438">
                <a:extLst>
                  <a:ext uri="{FF2B5EF4-FFF2-40B4-BE49-F238E27FC236}">
                    <a16:creationId xmlns:a16="http://schemas.microsoft.com/office/drawing/2014/main" id="{4D3413DB-1E13-47E2-81F4-1B637B41F641}"/>
                  </a:ext>
                </a:extLst>
              </p:cNvPr>
              <p:cNvSpPr/>
              <p:nvPr/>
            </p:nvSpPr>
            <p:spPr>
              <a:xfrm>
                <a:off x="5849731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40" name="Rectangle 439">
                <a:extLst>
                  <a:ext uri="{FF2B5EF4-FFF2-40B4-BE49-F238E27FC236}">
                    <a16:creationId xmlns:a16="http://schemas.microsoft.com/office/drawing/2014/main" id="{375B2511-54BC-418A-8D94-0485378DB72A}"/>
                  </a:ext>
                </a:extLst>
              </p:cNvPr>
              <p:cNvSpPr/>
              <p:nvPr/>
            </p:nvSpPr>
            <p:spPr>
              <a:xfrm>
                <a:off x="6450150" y="392475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41" name="Rectangle 440">
                <a:extLst>
                  <a:ext uri="{FF2B5EF4-FFF2-40B4-BE49-F238E27FC236}">
                    <a16:creationId xmlns:a16="http://schemas.microsoft.com/office/drawing/2014/main" id="{981862D6-7B69-4A2A-9050-693382A88CBD}"/>
                  </a:ext>
                </a:extLst>
              </p:cNvPr>
              <p:cNvSpPr/>
              <p:nvPr/>
            </p:nvSpPr>
            <p:spPr>
              <a:xfrm>
                <a:off x="5849731" y="4256631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42" name="Rectangle 441">
                <a:extLst>
                  <a:ext uri="{FF2B5EF4-FFF2-40B4-BE49-F238E27FC236}">
                    <a16:creationId xmlns:a16="http://schemas.microsoft.com/office/drawing/2014/main" id="{743FBF94-944B-4E45-9157-88981F655B60}"/>
                  </a:ext>
                </a:extLst>
              </p:cNvPr>
              <p:cNvSpPr/>
              <p:nvPr/>
            </p:nvSpPr>
            <p:spPr>
              <a:xfrm>
                <a:off x="6450151" y="425663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43" name="Rectangle 442">
                <a:extLst>
                  <a:ext uri="{FF2B5EF4-FFF2-40B4-BE49-F238E27FC236}">
                    <a16:creationId xmlns:a16="http://schemas.microsoft.com/office/drawing/2014/main" id="{35D35C04-3033-4F20-975D-4E2DA2102686}"/>
                  </a:ext>
                </a:extLst>
              </p:cNvPr>
              <p:cNvSpPr/>
              <p:nvPr/>
            </p:nvSpPr>
            <p:spPr>
              <a:xfrm>
                <a:off x="6450150" y="45981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44" name="Rectangle 443">
                <a:extLst>
                  <a:ext uri="{FF2B5EF4-FFF2-40B4-BE49-F238E27FC236}">
                    <a16:creationId xmlns:a16="http://schemas.microsoft.com/office/drawing/2014/main" id="{6718CF43-EDE8-4158-BDF7-34695A498522}"/>
                  </a:ext>
                </a:extLst>
              </p:cNvPr>
              <p:cNvSpPr/>
              <p:nvPr/>
            </p:nvSpPr>
            <p:spPr>
              <a:xfrm>
                <a:off x="5849731" y="4611924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45" name="Rectangle 444">
                <a:extLst>
                  <a:ext uri="{FF2B5EF4-FFF2-40B4-BE49-F238E27FC236}">
                    <a16:creationId xmlns:a16="http://schemas.microsoft.com/office/drawing/2014/main" id="{BDA3D563-F0FE-4DE3-B70A-303718FEF55B}"/>
                  </a:ext>
                </a:extLst>
              </p:cNvPr>
              <p:cNvSpPr/>
              <p:nvPr/>
            </p:nvSpPr>
            <p:spPr>
              <a:xfrm>
                <a:off x="5849730" y="49589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46" name="Rectangle 445">
                <a:extLst>
                  <a:ext uri="{FF2B5EF4-FFF2-40B4-BE49-F238E27FC236}">
                    <a16:creationId xmlns:a16="http://schemas.microsoft.com/office/drawing/2014/main" id="{6EA5BE61-2347-48A2-A6A2-305A3F8A3ABA}"/>
                  </a:ext>
                </a:extLst>
              </p:cNvPr>
              <p:cNvSpPr/>
              <p:nvPr/>
            </p:nvSpPr>
            <p:spPr>
              <a:xfrm>
                <a:off x="6450149" y="495895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47" name="Rectangle 446">
                <a:extLst>
                  <a:ext uri="{FF2B5EF4-FFF2-40B4-BE49-F238E27FC236}">
                    <a16:creationId xmlns:a16="http://schemas.microsoft.com/office/drawing/2014/main" id="{3E4C87E9-924C-47F5-85D5-03DB71C124A5}"/>
                  </a:ext>
                </a:extLst>
              </p:cNvPr>
              <p:cNvSpPr/>
              <p:nvPr/>
            </p:nvSpPr>
            <p:spPr>
              <a:xfrm>
                <a:off x="7729887" y="5300080"/>
                <a:ext cx="96399" cy="1578897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48" name="Oval 447">
                <a:extLst>
                  <a:ext uri="{FF2B5EF4-FFF2-40B4-BE49-F238E27FC236}">
                    <a16:creationId xmlns:a16="http://schemas.microsoft.com/office/drawing/2014/main" id="{E165B88A-9903-40B9-844D-A90E395D2F39}"/>
                  </a:ext>
                </a:extLst>
              </p:cNvPr>
              <p:cNvSpPr/>
              <p:nvPr/>
            </p:nvSpPr>
            <p:spPr>
              <a:xfrm>
                <a:off x="7753535" y="4986371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49" name="Oval 448">
                <a:extLst>
                  <a:ext uri="{FF2B5EF4-FFF2-40B4-BE49-F238E27FC236}">
                    <a16:creationId xmlns:a16="http://schemas.microsoft.com/office/drawing/2014/main" id="{20E77DE0-AB90-448E-898E-39F7D4BE5C40}"/>
                  </a:ext>
                </a:extLst>
              </p:cNvPr>
              <p:cNvSpPr/>
              <p:nvPr/>
            </p:nvSpPr>
            <p:spPr>
              <a:xfrm>
                <a:off x="7503820" y="474124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450" name="Oval 449">
                <a:extLst>
                  <a:ext uri="{FF2B5EF4-FFF2-40B4-BE49-F238E27FC236}">
                    <a16:creationId xmlns:a16="http://schemas.microsoft.com/office/drawing/2014/main" id="{85E6E3CF-50C9-4F6B-ACAE-1186D842A3B0}"/>
                  </a:ext>
                </a:extLst>
              </p:cNvPr>
              <p:cNvSpPr/>
              <p:nvPr/>
            </p:nvSpPr>
            <p:spPr>
              <a:xfrm>
                <a:off x="7125890" y="4954004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grpSp>
            <p:nvGrpSpPr>
              <p:cNvPr id="451" name="Group 450">
                <a:extLst>
                  <a:ext uri="{FF2B5EF4-FFF2-40B4-BE49-F238E27FC236}">
                    <a16:creationId xmlns:a16="http://schemas.microsoft.com/office/drawing/2014/main" id="{CCA9F3CA-DA87-48F0-B6AA-DA96FDA93479}"/>
                  </a:ext>
                </a:extLst>
              </p:cNvPr>
              <p:cNvGrpSpPr/>
              <p:nvPr/>
            </p:nvGrpSpPr>
            <p:grpSpPr>
              <a:xfrm>
                <a:off x="10834108" y="4607411"/>
                <a:ext cx="1272576" cy="2137730"/>
                <a:chOff x="10937915" y="4557685"/>
                <a:chExt cx="1272576" cy="2137730"/>
              </a:xfrm>
            </p:grpSpPr>
            <p:sp>
              <p:nvSpPr>
                <p:cNvPr id="476" name="Rectangle 475">
                  <a:extLst>
                    <a:ext uri="{FF2B5EF4-FFF2-40B4-BE49-F238E27FC236}">
                      <a16:creationId xmlns:a16="http://schemas.microsoft.com/office/drawing/2014/main" id="{46ADA67B-7211-46A4-9BB6-6F81B7C77BE1}"/>
                    </a:ext>
                  </a:extLst>
                </p:cNvPr>
                <p:cNvSpPr/>
                <p:nvPr/>
              </p:nvSpPr>
              <p:spPr>
                <a:xfrm>
                  <a:off x="11541912" y="5116518"/>
                  <a:ext cx="96399" cy="1578897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  <p:sp>
              <p:nvSpPr>
                <p:cNvPr id="477" name="Oval 476">
                  <a:extLst>
                    <a:ext uri="{FF2B5EF4-FFF2-40B4-BE49-F238E27FC236}">
                      <a16:creationId xmlns:a16="http://schemas.microsoft.com/office/drawing/2014/main" id="{AAF11033-A0F6-4477-AD91-F5F1D19DC693}"/>
                    </a:ext>
                  </a:extLst>
                </p:cNvPr>
                <p:cNvSpPr/>
                <p:nvPr/>
              </p:nvSpPr>
              <p:spPr>
                <a:xfrm>
                  <a:off x="11565560" y="4802809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  <p:sp>
              <p:nvSpPr>
                <p:cNvPr id="478" name="Oval 477">
                  <a:extLst>
                    <a:ext uri="{FF2B5EF4-FFF2-40B4-BE49-F238E27FC236}">
                      <a16:creationId xmlns:a16="http://schemas.microsoft.com/office/drawing/2014/main" id="{9F97C48D-D642-410D-A9A0-A9155AB89CC8}"/>
                    </a:ext>
                  </a:extLst>
                </p:cNvPr>
                <p:cNvSpPr/>
                <p:nvPr/>
              </p:nvSpPr>
              <p:spPr>
                <a:xfrm>
                  <a:off x="11315845" y="4557685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 dirty="0"/>
                </a:p>
              </p:txBody>
            </p:sp>
            <p:sp>
              <p:nvSpPr>
                <p:cNvPr id="479" name="Oval 478">
                  <a:extLst>
                    <a:ext uri="{FF2B5EF4-FFF2-40B4-BE49-F238E27FC236}">
                      <a16:creationId xmlns:a16="http://schemas.microsoft.com/office/drawing/2014/main" id="{8599CC08-85CA-44F0-8ADB-E551BC13C3FB}"/>
                    </a:ext>
                  </a:extLst>
                </p:cNvPr>
                <p:cNvSpPr/>
                <p:nvPr/>
              </p:nvSpPr>
              <p:spPr>
                <a:xfrm>
                  <a:off x="10937915" y="4770442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 dirty="0"/>
                </a:p>
              </p:txBody>
            </p:sp>
            <p:sp>
              <p:nvSpPr>
                <p:cNvPr id="480" name="Oval 479">
                  <a:extLst>
                    <a:ext uri="{FF2B5EF4-FFF2-40B4-BE49-F238E27FC236}">
                      <a16:creationId xmlns:a16="http://schemas.microsoft.com/office/drawing/2014/main" id="{22747CF4-5E1E-4FB7-AB1B-164BF8C6FC9F}"/>
                    </a:ext>
                  </a:extLst>
                </p:cNvPr>
                <p:cNvSpPr/>
                <p:nvPr/>
              </p:nvSpPr>
              <p:spPr>
                <a:xfrm>
                  <a:off x="11270080" y="4874565"/>
                  <a:ext cx="644931" cy="425515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NG"/>
                </a:p>
              </p:txBody>
            </p:sp>
          </p:grpSp>
          <p:sp>
            <p:nvSpPr>
              <p:cNvPr id="452" name="Oval 451">
                <a:extLst>
                  <a:ext uri="{FF2B5EF4-FFF2-40B4-BE49-F238E27FC236}">
                    <a16:creationId xmlns:a16="http://schemas.microsoft.com/office/drawing/2014/main" id="{EDD761AB-8C95-4FBB-82F8-1300B2CCF7D2}"/>
                  </a:ext>
                </a:extLst>
              </p:cNvPr>
              <p:cNvSpPr/>
              <p:nvPr/>
            </p:nvSpPr>
            <p:spPr>
              <a:xfrm>
                <a:off x="7458055" y="5058127"/>
                <a:ext cx="644931" cy="425515"/>
              </a:xfrm>
              <a:prstGeom prst="ellipse">
                <a:avLst/>
              </a:pr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53" name="Oval 452">
                <a:extLst>
                  <a:ext uri="{FF2B5EF4-FFF2-40B4-BE49-F238E27FC236}">
                    <a16:creationId xmlns:a16="http://schemas.microsoft.com/office/drawing/2014/main" id="{F7DF4C44-8112-4390-8492-EAAE83F6D013}"/>
                  </a:ext>
                </a:extLst>
              </p:cNvPr>
              <p:cNvSpPr/>
              <p:nvPr/>
            </p:nvSpPr>
            <p:spPr>
              <a:xfrm>
                <a:off x="6990965" y="6243160"/>
                <a:ext cx="1525140" cy="1228424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54" name="Rectangle: Rounded Corners 453">
                <a:extLst>
                  <a:ext uri="{FF2B5EF4-FFF2-40B4-BE49-F238E27FC236}">
                    <a16:creationId xmlns:a16="http://schemas.microsoft.com/office/drawing/2014/main" id="{2F156F0E-C34C-487E-AF04-35F1820F2507}"/>
                  </a:ext>
                </a:extLst>
              </p:cNvPr>
              <p:cNvSpPr/>
              <p:nvPr/>
            </p:nvSpPr>
            <p:spPr>
              <a:xfrm>
                <a:off x="8550970" y="3235702"/>
                <a:ext cx="1404651" cy="3668617"/>
              </a:xfrm>
              <a:prstGeom prst="roundRect">
                <a:avLst>
                  <a:gd name="adj" fmla="val 2659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55" name="Rectangle 454">
                <a:extLst>
                  <a:ext uri="{FF2B5EF4-FFF2-40B4-BE49-F238E27FC236}">
                    <a16:creationId xmlns:a16="http://schemas.microsoft.com/office/drawing/2014/main" id="{46769CBB-BDB2-44BE-9777-7500284F4405}"/>
                  </a:ext>
                </a:extLst>
              </p:cNvPr>
              <p:cNvSpPr/>
              <p:nvPr/>
            </p:nvSpPr>
            <p:spPr>
              <a:xfrm>
                <a:off x="8740962" y="357869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56" name="Rectangle 455">
                <a:extLst>
                  <a:ext uri="{FF2B5EF4-FFF2-40B4-BE49-F238E27FC236}">
                    <a16:creationId xmlns:a16="http://schemas.microsoft.com/office/drawing/2014/main" id="{52C76DDB-2A06-4AC5-BC76-6364048AC967}"/>
                  </a:ext>
                </a:extLst>
              </p:cNvPr>
              <p:cNvSpPr/>
              <p:nvPr/>
            </p:nvSpPr>
            <p:spPr>
              <a:xfrm>
                <a:off x="9341382" y="357868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57" name="Rectangle 456">
                <a:extLst>
                  <a:ext uri="{FF2B5EF4-FFF2-40B4-BE49-F238E27FC236}">
                    <a16:creationId xmlns:a16="http://schemas.microsoft.com/office/drawing/2014/main" id="{8959EA78-C75C-441C-B8EF-8DD12E2E4BD3}"/>
                  </a:ext>
                </a:extLst>
              </p:cNvPr>
              <p:cNvSpPr/>
              <p:nvPr/>
            </p:nvSpPr>
            <p:spPr>
              <a:xfrm>
                <a:off x="9341381" y="3920212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58" name="Rectangle 457">
                <a:extLst>
                  <a:ext uri="{FF2B5EF4-FFF2-40B4-BE49-F238E27FC236}">
                    <a16:creationId xmlns:a16="http://schemas.microsoft.com/office/drawing/2014/main" id="{CD9FB17B-DE44-4470-A5B5-71A017C3A556}"/>
                  </a:ext>
                </a:extLst>
              </p:cNvPr>
              <p:cNvSpPr/>
              <p:nvPr/>
            </p:nvSpPr>
            <p:spPr>
              <a:xfrm>
                <a:off x="8740962" y="3933983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59" name="Rectangle 458">
                <a:extLst>
                  <a:ext uri="{FF2B5EF4-FFF2-40B4-BE49-F238E27FC236}">
                    <a16:creationId xmlns:a16="http://schemas.microsoft.com/office/drawing/2014/main" id="{DFC2BC74-6F6E-476D-B612-5059BB1673BE}"/>
                  </a:ext>
                </a:extLst>
              </p:cNvPr>
              <p:cNvSpPr/>
              <p:nvPr/>
            </p:nvSpPr>
            <p:spPr>
              <a:xfrm>
                <a:off x="8739173" y="4268357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60" name="Rectangle 459">
                <a:extLst>
                  <a:ext uri="{FF2B5EF4-FFF2-40B4-BE49-F238E27FC236}">
                    <a16:creationId xmlns:a16="http://schemas.microsoft.com/office/drawing/2014/main" id="{F7EAA27F-3505-4683-A3A2-54549F2788BB}"/>
                  </a:ext>
                </a:extLst>
              </p:cNvPr>
              <p:cNvSpPr/>
              <p:nvPr/>
            </p:nvSpPr>
            <p:spPr>
              <a:xfrm>
                <a:off x="9339593" y="426835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61" name="Rectangle 460">
                <a:extLst>
                  <a:ext uri="{FF2B5EF4-FFF2-40B4-BE49-F238E27FC236}">
                    <a16:creationId xmlns:a16="http://schemas.microsoft.com/office/drawing/2014/main" id="{AE91D99F-E42C-4D33-B1CD-86C9B675F076}"/>
                  </a:ext>
                </a:extLst>
              </p:cNvPr>
              <p:cNvSpPr/>
              <p:nvPr/>
            </p:nvSpPr>
            <p:spPr>
              <a:xfrm>
                <a:off x="9339592" y="460987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62" name="Rectangle 461">
                <a:extLst>
                  <a:ext uri="{FF2B5EF4-FFF2-40B4-BE49-F238E27FC236}">
                    <a16:creationId xmlns:a16="http://schemas.microsoft.com/office/drawing/2014/main" id="{771FF9EE-E059-48DA-B7E2-E25FA958D908}"/>
                  </a:ext>
                </a:extLst>
              </p:cNvPr>
              <p:cNvSpPr/>
              <p:nvPr/>
            </p:nvSpPr>
            <p:spPr>
              <a:xfrm>
                <a:off x="8739173" y="4623650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63" name="Rectangle 462">
                <a:extLst>
                  <a:ext uri="{FF2B5EF4-FFF2-40B4-BE49-F238E27FC236}">
                    <a16:creationId xmlns:a16="http://schemas.microsoft.com/office/drawing/2014/main" id="{74F8221C-46B0-41C6-A66E-8E1BDBE3893B}"/>
                  </a:ext>
                </a:extLst>
              </p:cNvPr>
              <p:cNvSpPr/>
              <p:nvPr/>
            </p:nvSpPr>
            <p:spPr>
              <a:xfrm>
                <a:off x="8739173" y="4933576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64" name="Rectangle 463">
                <a:extLst>
                  <a:ext uri="{FF2B5EF4-FFF2-40B4-BE49-F238E27FC236}">
                    <a16:creationId xmlns:a16="http://schemas.microsoft.com/office/drawing/2014/main" id="{BFB15BB3-C4E7-4CB5-8D0F-CD0DA2C9B9B4}"/>
                  </a:ext>
                </a:extLst>
              </p:cNvPr>
              <p:cNvSpPr/>
              <p:nvPr/>
            </p:nvSpPr>
            <p:spPr>
              <a:xfrm>
                <a:off x="9339593" y="4933575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65" name="Rectangle 464">
                <a:extLst>
                  <a:ext uri="{FF2B5EF4-FFF2-40B4-BE49-F238E27FC236}">
                    <a16:creationId xmlns:a16="http://schemas.microsoft.com/office/drawing/2014/main" id="{9AE08932-1216-4833-96DA-1D540CA93218}"/>
                  </a:ext>
                </a:extLst>
              </p:cNvPr>
              <p:cNvSpPr/>
              <p:nvPr/>
            </p:nvSpPr>
            <p:spPr>
              <a:xfrm>
                <a:off x="9339592" y="5275098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66" name="Rectangle: Rounded Corners 465">
                <a:extLst>
                  <a:ext uri="{FF2B5EF4-FFF2-40B4-BE49-F238E27FC236}">
                    <a16:creationId xmlns:a16="http://schemas.microsoft.com/office/drawing/2014/main" id="{32937077-FFFA-451E-A14E-0D15EE92AC33}"/>
                  </a:ext>
                </a:extLst>
              </p:cNvPr>
              <p:cNvSpPr/>
              <p:nvPr/>
            </p:nvSpPr>
            <p:spPr>
              <a:xfrm>
                <a:off x="9999261" y="5359239"/>
                <a:ext cx="1073766" cy="1508194"/>
              </a:xfrm>
              <a:prstGeom prst="round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67" name="Rectangle 466">
                <a:extLst>
                  <a:ext uri="{FF2B5EF4-FFF2-40B4-BE49-F238E27FC236}">
                    <a16:creationId xmlns:a16="http://schemas.microsoft.com/office/drawing/2014/main" id="{C57C533F-F8A3-41F7-85FF-E845E9081726}"/>
                  </a:ext>
                </a:extLst>
              </p:cNvPr>
              <p:cNvSpPr/>
              <p:nvPr/>
            </p:nvSpPr>
            <p:spPr>
              <a:xfrm>
                <a:off x="8739173" y="5288869"/>
                <a:ext cx="440675" cy="242371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68" name="Oval 467">
                <a:extLst>
                  <a:ext uri="{FF2B5EF4-FFF2-40B4-BE49-F238E27FC236}">
                    <a16:creationId xmlns:a16="http://schemas.microsoft.com/office/drawing/2014/main" id="{A1E23485-52DA-42D1-9959-7D917ED2CD1D}"/>
                  </a:ext>
                </a:extLst>
              </p:cNvPr>
              <p:cNvSpPr/>
              <p:nvPr/>
            </p:nvSpPr>
            <p:spPr>
              <a:xfrm>
                <a:off x="10785510" y="5960125"/>
                <a:ext cx="1905918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69" name="Oval 468">
                <a:extLst>
                  <a:ext uri="{FF2B5EF4-FFF2-40B4-BE49-F238E27FC236}">
                    <a16:creationId xmlns:a16="http://schemas.microsoft.com/office/drawing/2014/main" id="{CF8223E5-A607-42E3-9777-89F54023F5A8}"/>
                  </a:ext>
                </a:extLst>
              </p:cNvPr>
              <p:cNvSpPr/>
              <p:nvPr/>
            </p:nvSpPr>
            <p:spPr>
              <a:xfrm>
                <a:off x="8198828" y="6097308"/>
                <a:ext cx="1929186" cy="1542361"/>
              </a:xfrm>
              <a:prstGeom prst="ellipse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70" name="Rectangle 469">
                <a:extLst>
                  <a:ext uri="{FF2B5EF4-FFF2-40B4-BE49-F238E27FC236}">
                    <a16:creationId xmlns:a16="http://schemas.microsoft.com/office/drawing/2014/main" id="{AC16721B-8F4D-4613-B19E-27DDAB82287A}"/>
                  </a:ext>
                </a:extLst>
              </p:cNvPr>
              <p:cNvSpPr/>
              <p:nvPr/>
            </p:nvSpPr>
            <p:spPr>
              <a:xfrm>
                <a:off x="10061985" y="5560754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71" name="Rectangle 470">
                <a:extLst>
                  <a:ext uri="{FF2B5EF4-FFF2-40B4-BE49-F238E27FC236}">
                    <a16:creationId xmlns:a16="http://schemas.microsoft.com/office/drawing/2014/main" id="{274006A2-BC76-4E38-994A-11E7C9740A30}"/>
                  </a:ext>
                </a:extLst>
              </p:cNvPr>
              <p:cNvSpPr/>
              <p:nvPr/>
            </p:nvSpPr>
            <p:spPr>
              <a:xfrm>
                <a:off x="10662405" y="5560753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72" name="Rectangle 471">
                <a:extLst>
                  <a:ext uri="{FF2B5EF4-FFF2-40B4-BE49-F238E27FC236}">
                    <a16:creationId xmlns:a16="http://schemas.microsoft.com/office/drawing/2014/main" id="{497FA57A-48A2-4374-BA39-AE3CD4230299}"/>
                  </a:ext>
                </a:extLst>
              </p:cNvPr>
              <p:cNvSpPr/>
              <p:nvPr/>
            </p:nvSpPr>
            <p:spPr>
              <a:xfrm>
                <a:off x="10066720" y="5794718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73" name="Rectangle 472">
                <a:extLst>
                  <a:ext uri="{FF2B5EF4-FFF2-40B4-BE49-F238E27FC236}">
                    <a16:creationId xmlns:a16="http://schemas.microsoft.com/office/drawing/2014/main" id="{AAE8A41F-AE71-424E-A9DA-088D6ED62047}"/>
                  </a:ext>
                </a:extLst>
              </p:cNvPr>
              <p:cNvSpPr/>
              <p:nvPr/>
            </p:nvSpPr>
            <p:spPr>
              <a:xfrm>
                <a:off x="10667140" y="5794717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74" name="Rectangle 473">
                <a:extLst>
                  <a:ext uri="{FF2B5EF4-FFF2-40B4-BE49-F238E27FC236}">
                    <a16:creationId xmlns:a16="http://schemas.microsoft.com/office/drawing/2014/main" id="{1DA9ED03-1B04-4453-A142-1C575123272A}"/>
                  </a:ext>
                </a:extLst>
              </p:cNvPr>
              <p:cNvSpPr/>
              <p:nvPr/>
            </p:nvSpPr>
            <p:spPr>
              <a:xfrm>
                <a:off x="10060114" y="6035617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475" name="Rectangle 474">
                <a:extLst>
                  <a:ext uri="{FF2B5EF4-FFF2-40B4-BE49-F238E27FC236}">
                    <a16:creationId xmlns:a16="http://schemas.microsoft.com/office/drawing/2014/main" id="{7F2F039D-1DEE-49F0-A96A-D8F237A4787A}"/>
                  </a:ext>
                </a:extLst>
              </p:cNvPr>
              <p:cNvSpPr/>
              <p:nvPr/>
            </p:nvSpPr>
            <p:spPr>
              <a:xfrm>
                <a:off x="10660534" y="6035616"/>
                <a:ext cx="339574" cy="188424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</p:grpSp>
      </p:grpSp>
      <p:sp>
        <p:nvSpPr>
          <p:cNvPr id="760" name="Rectangle 759">
            <a:extLst>
              <a:ext uri="{FF2B5EF4-FFF2-40B4-BE49-F238E27FC236}">
                <a16:creationId xmlns:a16="http://schemas.microsoft.com/office/drawing/2014/main" id="{3D8C5E8D-9619-425E-913D-F21EE952388B}"/>
              </a:ext>
            </a:extLst>
          </p:cNvPr>
          <p:cNvSpPr/>
          <p:nvPr/>
        </p:nvSpPr>
        <p:spPr>
          <a:xfrm>
            <a:off x="-2115652" y="-2837508"/>
            <a:ext cx="16063333" cy="1035387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G" dirty="0"/>
          </a:p>
        </p:txBody>
      </p:sp>
      <p:grpSp>
        <p:nvGrpSpPr>
          <p:cNvPr id="761" name="Group 760">
            <a:extLst>
              <a:ext uri="{FF2B5EF4-FFF2-40B4-BE49-F238E27FC236}">
                <a16:creationId xmlns:a16="http://schemas.microsoft.com/office/drawing/2014/main" id="{27FB8A7F-CCF3-4535-B396-C58C523C6C4F}"/>
              </a:ext>
            </a:extLst>
          </p:cNvPr>
          <p:cNvGrpSpPr/>
          <p:nvPr/>
        </p:nvGrpSpPr>
        <p:grpSpPr>
          <a:xfrm>
            <a:off x="9501853" y="4595735"/>
            <a:ext cx="1402578" cy="2117260"/>
            <a:chOff x="678343" y="1060428"/>
            <a:chExt cx="3256484" cy="4952354"/>
          </a:xfrm>
        </p:grpSpPr>
        <p:sp>
          <p:nvSpPr>
            <p:cNvPr id="762" name="Rectangle 761">
              <a:extLst>
                <a:ext uri="{FF2B5EF4-FFF2-40B4-BE49-F238E27FC236}">
                  <a16:creationId xmlns:a16="http://schemas.microsoft.com/office/drawing/2014/main" id="{2A1EB82A-397F-4293-88F6-E40E062755AD}"/>
                </a:ext>
              </a:extLst>
            </p:cNvPr>
            <p:cNvSpPr/>
            <p:nvPr/>
          </p:nvSpPr>
          <p:spPr>
            <a:xfrm>
              <a:off x="1613209" y="3332507"/>
              <a:ext cx="1375875" cy="1552762"/>
            </a:xfrm>
            <a:prstGeom prst="rect">
              <a:avLst/>
            </a:prstGeom>
            <a:solidFill>
              <a:srgbClr val="FF75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/>
            </a:p>
          </p:txBody>
        </p:sp>
        <p:sp>
          <p:nvSpPr>
            <p:cNvPr id="763" name="Rectangle: Rounded Corners 762">
              <a:extLst>
                <a:ext uri="{FF2B5EF4-FFF2-40B4-BE49-F238E27FC236}">
                  <a16:creationId xmlns:a16="http://schemas.microsoft.com/office/drawing/2014/main" id="{36DB6FB0-218B-4B2A-AE04-509D2FEF2527}"/>
                </a:ext>
              </a:extLst>
            </p:cNvPr>
            <p:cNvSpPr/>
            <p:nvPr/>
          </p:nvSpPr>
          <p:spPr>
            <a:xfrm rot="2683674">
              <a:off x="993900" y="3089029"/>
              <a:ext cx="581850" cy="1460527"/>
            </a:xfrm>
            <a:prstGeom prst="roundRect">
              <a:avLst>
                <a:gd name="adj" fmla="val 50000"/>
              </a:avLst>
            </a:prstGeom>
            <a:solidFill>
              <a:srgbClr val="FF75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 dirty="0"/>
            </a:p>
          </p:txBody>
        </p:sp>
        <p:sp>
          <p:nvSpPr>
            <p:cNvPr id="764" name="Rectangle: Rounded Corners 763">
              <a:extLst>
                <a:ext uri="{FF2B5EF4-FFF2-40B4-BE49-F238E27FC236}">
                  <a16:creationId xmlns:a16="http://schemas.microsoft.com/office/drawing/2014/main" id="{830C5BCA-2932-4AC6-892E-A2F46A4875E6}"/>
                </a:ext>
              </a:extLst>
            </p:cNvPr>
            <p:cNvSpPr/>
            <p:nvPr/>
          </p:nvSpPr>
          <p:spPr>
            <a:xfrm rot="18916326" flipH="1">
              <a:off x="3037420" y="3098250"/>
              <a:ext cx="581850" cy="1460527"/>
            </a:xfrm>
            <a:prstGeom prst="roundRect">
              <a:avLst>
                <a:gd name="adj" fmla="val 50000"/>
              </a:avLst>
            </a:prstGeom>
            <a:solidFill>
              <a:srgbClr val="FF75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 dirty="0"/>
            </a:p>
          </p:txBody>
        </p:sp>
        <p:sp>
          <p:nvSpPr>
            <p:cNvPr id="765" name="Flowchart: Connector 764">
              <a:extLst>
                <a:ext uri="{FF2B5EF4-FFF2-40B4-BE49-F238E27FC236}">
                  <a16:creationId xmlns:a16="http://schemas.microsoft.com/office/drawing/2014/main" id="{022E6CEC-89A3-4863-BB48-E867D7C20142}"/>
                </a:ext>
              </a:extLst>
            </p:cNvPr>
            <p:cNvSpPr/>
            <p:nvPr/>
          </p:nvSpPr>
          <p:spPr>
            <a:xfrm>
              <a:off x="1290779" y="2313232"/>
              <a:ext cx="389025" cy="370235"/>
            </a:xfrm>
            <a:prstGeom prst="flowChartConnector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/>
            </a:p>
          </p:txBody>
        </p:sp>
        <p:sp>
          <p:nvSpPr>
            <p:cNvPr id="766" name="Flowchart: Connector 765">
              <a:extLst>
                <a:ext uri="{FF2B5EF4-FFF2-40B4-BE49-F238E27FC236}">
                  <a16:creationId xmlns:a16="http://schemas.microsoft.com/office/drawing/2014/main" id="{54D91F8A-664D-4139-B6F9-2B870AB0CE7F}"/>
                </a:ext>
              </a:extLst>
            </p:cNvPr>
            <p:cNvSpPr/>
            <p:nvPr/>
          </p:nvSpPr>
          <p:spPr>
            <a:xfrm>
              <a:off x="3007948" y="2344793"/>
              <a:ext cx="389025" cy="370235"/>
            </a:xfrm>
            <a:prstGeom prst="flowChartConnector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/>
            </a:p>
          </p:txBody>
        </p:sp>
        <p:sp>
          <p:nvSpPr>
            <p:cNvPr id="767" name="Flowchart: Connector 766">
              <a:extLst>
                <a:ext uri="{FF2B5EF4-FFF2-40B4-BE49-F238E27FC236}">
                  <a16:creationId xmlns:a16="http://schemas.microsoft.com/office/drawing/2014/main" id="{6607B656-5BDF-45E2-93AC-666223675DCF}"/>
                </a:ext>
              </a:extLst>
            </p:cNvPr>
            <p:cNvSpPr/>
            <p:nvPr/>
          </p:nvSpPr>
          <p:spPr>
            <a:xfrm>
              <a:off x="2976479" y="1956279"/>
              <a:ext cx="498775" cy="485432"/>
            </a:xfrm>
            <a:prstGeom prst="flowChartConnector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/>
            </a:p>
          </p:txBody>
        </p:sp>
        <p:sp>
          <p:nvSpPr>
            <p:cNvPr id="768" name="Flowchart: Connector 767">
              <a:extLst>
                <a:ext uri="{FF2B5EF4-FFF2-40B4-BE49-F238E27FC236}">
                  <a16:creationId xmlns:a16="http://schemas.microsoft.com/office/drawing/2014/main" id="{CCFE08DC-7D5F-4B61-843C-1CCC6FB4C879}"/>
                </a:ext>
              </a:extLst>
            </p:cNvPr>
            <p:cNvSpPr/>
            <p:nvPr/>
          </p:nvSpPr>
          <p:spPr>
            <a:xfrm>
              <a:off x="1185976" y="1939880"/>
              <a:ext cx="542566" cy="481377"/>
            </a:xfrm>
            <a:prstGeom prst="flowChartConnector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/>
            </a:p>
          </p:txBody>
        </p:sp>
        <p:sp>
          <p:nvSpPr>
            <p:cNvPr id="769" name="Rectangle: Rounded Corners 768">
              <a:extLst>
                <a:ext uri="{FF2B5EF4-FFF2-40B4-BE49-F238E27FC236}">
                  <a16:creationId xmlns:a16="http://schemas.microsoft.com/office/drawing/2014/main" id="{F6CBD894-04CD-4267-BECC-A67492884A24}"/>
                </a:ext>
              </a:extLst>
            </p:cNvPr>
            <p:cNvSpPr/>
            <p:nvPr/>
          </p:nvSpPr>
          <p:spPr>
            <a:xfrm>
              <a:off x="1553375" y="1544832"/>
              <a:ext cx="1554480" cy="1955459"/>
            </a:xfrm>
            <a:prstGeom prst="roundRect">
              <a:avLst>
                <a:gd name="adj" fmla="val 20028"/>
              </a:avLst>
            </a:prstGeom>
            <a:solidFill>
              <a:srgbClr val="FDC9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/>
            </a:p>
          </p:txBody>
        </p:sp>
        <p:grpSp>
          <p:nvGrpSpPr>
            <p:cNvPr id="770" name="Group 769">
              <a:extLst>
                <a:ext uri="{FF2B5EF4-FFF2-40B4-BE49-F238E27FC236}">
                  <a16:creationId xmlns:a16="http://schemas.microsoft.com/office/drawing/2014/main" id="{6C8E8669-7288-4329-A490-76D44F9930F9}"/>
                </a:ext>
              </a:extLst>
            </p:cNvPr>
            <p:cNvGrpSpPr/>
            <p:nvPr/>
          </p:nvGrpSpPr>
          <p:grpSpPr>
            <a:xfrm>
              <a:off x="1422485" y="2686294"/>
              <a:ext cx="220133" cy="198966"/>
              <a:chOff x="5194480" y="2550554"/>
              <a:chExt cx="220133" cy="198966"/>
            </a:xfrm>
          </p:grpSpPr>
          <p:sp>
            <p:nvSpPr>
              <p:cNvPr id="809" name="Oval 808">
                <a:extLst>
                  <a:ext uri="{FF2B5EF4-FFF2-40B4-BE49-F238E27FC236}">
                    <a16:creationId xmlns:a16="http://schemas.microsoft.com/office/drawing/2014/main" id="{9BD4F724-037D-43E2-B722-7623B540AADC}"/>
                  </a:ext>
                </a:extLst>
              </p:cNvPr>
              <p:cNvSpPr/>
              <p:nvPr/>
            </p:nvSpPr>
            <p:spPr>
              <a:xfrm>
                <a:off x="5194480" y="2550554"/>
                <a:ext cx="220133" cy="198966"/>
              </a:xfrm>
              <a:prstGeom prst="ellipse">
                <a:avLst/>
              </a:prstGeom>
              <a:solidFill>
                <a:srgbClr val="FDC9A9">
                  <a:alpha val="7411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810" name="Oval 809">
                <a:extLst>
                  <a:ext uri="{FF2B5EF4-FFF2-40B4-BE49-F238E27FC236}">
                    <a16:creationId xmlns:a16="http://schemas.microsoft.com/office/drawing/2014/main" id="{03F23D18-429D-49D7-A691-98DCBAD2AA8B}"/>
                  </a:ext>
                </a:extLst>
              </p:cNvPr>
              <p:cNvSpPr/>
              <p:nvPr/>
            </p:nvSpPr>
            <p:spPr>
              <a:xfrm>
                <a:off x="5224338" y="2575954"/>
                <a:ext cx="160866" cy="148166"/>
              </a:xfrm>
              <a:prstGeom prst="ellipse">
                <a:avLst/>
              </a:prstGeom>
              <a:solidFill>
                <a:srgbClr val="FDC9A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</p:grpSp>
        <p:grpSp>
          <p:nvGrpSpPr>
            <p:cNvPr id="771" name="Group 770">
              <a:extLst>
                <a:ext uri="{FF2B5EF4-FFF2-40B4-BE49-F238E27FC236}">
                  <a16:creationId xmlns:a16="http://schemas.microsoft.com/office/drawing/2014/main" id="{59333C35-F0AA-4050-9AA8-4D97DFC0ADDC}"/>
                </a:ext>
              </a:extLst>
            </p:cNvPr>
            <p:cNvGrpSpPr/>
            <p:nvPr/>
          </p:nvGrpSpPr>
          <p:grpSpPr>
            <a:xfrm>
              <a:off x="3018614" y="2694760"/>
              <a:ext cx="220133" cy="198966"/>
              <a:chOff x="5194480" y="2550554"/>
              <a:chExt cx="220133" cy="198966"/>
            </a:xfrm>
          </p:grpSpPr>
          <p:sp>
            <p:nvSpPr>
              <p:cNvPr id="807" name="Oval 806">
                <a:extLst>
                  <a:ext uri="{FF2B5EF4-FFF2-40B4-BE49-F238E27FC236}">
                    <a16:creationId xmlns:a16="http://schemas.microsoft.com/office/drawing/2014/main" id="{0255A727-7DB5-4753-AB6C-921D3E798773}"/>
                  </a:ext>
                </a:extLst>
              </p:cNvPr>
              <p:cNvSpPr/>
              <p:nvPr/>
            </p:nvSpPr>
            <p:spPr>
              <a:xfrm>
                <a:off x="5194480" y="2550554"/>
                <a:ext cx="220133" cy="198966"/>
              </a:xfrm>
              <a:prstGeom prst="ellipse">
                <a:avLst/>
              </a:prstGeom>
              <a:solidFill>
                <a:srgbClr val="FDC9A9">
                  <a:alpha val="7411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808" name="Oval 807">
                <a:extLst>
                  <a:ext uri="{FF2B5EF4-FFF2-40B4-BE49-F238E27FC236}">
                    <a16:creationId xmlns:a16="http://schemas.microsoft.com/office/drawing/2014/main" id="{C1E86AB9-F2BB-4A11-8467-58BF8F85762B}"/>
                  </a:ext>
                </a:extLst>
              </p:cNvPr>
              <p:cNvSpPr/>
              <p:nvPr/>
            </p:nvSpPr>
            <p:spPr>
              <a:xfrm>
                <a:off x="5224338" y="2575954"/>
                <a:ext cx="160866" cy="148166"/>
              </a:xfrm>
              <a:prstGeom prst="ellipse">
                <a:avLst/>
              </a:prstGeom>
              <a:solidFill>
                <a:srgbClr val="FDC9A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</p:grpSp>
        <p:grpSp>
          <p:nvGrpSpPr>
            <p:cNvPr id="772" name="Group 771">
              <a:extLst>
                <a:ext uri="{FF2B5EF4-FFF2-40B4-BE49-F238E27FC236}">
                  <a16:creationId xmlns:a16="http://schemas.microsoft.com/office/drawing/2014/main" id="{D56F91EF-B8A7-49CD-8842-9D651B40E94E}"/>
                </a:ext>
              </a:extLst>
            </p:cNvPr>
            <p:cNvGrpSpPr/>
            <p:nvPr/>
          </p:nvGrpSpPr>
          <p:grpSpPr>
            <a:xfrm>
              <a:off x="1446429" y="2183950"/>
              <a:ext cx="1743322" cy="680901"/>
              <a:chOff x="5129921" y="2218236"/>
              <a:chExt cx="1743322" cy="680901"/>
            </a:xfrm>
          </p:grpSpPr>
          <p:sp>
            <p:nvSpPr>
              <p:cNvPr id="803" name="Flowchart: Connector 802">
                <a:extLst>
                  <a:ext uri="{FF2B5EF4-FFF2-40B4-BE49-F238E27FC236}">
                    <a16:creationId xmlns:a16="http://schemas.microsoft.com/office/drawing/2014/main" id="{CC653207-D2BA-44AE-A7BE-0E1537240AF9}"/>
                  </a:ext>
                </a:extLst>
              </p:cNvPr>
              <p:cNvSpPr/>
              <p:nvPr/>
            </p:nvSpPr>
            <p:spPr>
              <a:xfrm>
                <a:off x="5129921" y="2218236"/>
                <a:ext cx="761279" cy="680901"/>
              </a:xfrm>
              <a:prstGeom prst="flowChartConnector">
                <a:avLst/>
              </a:prstGeom>
              <a:solidFill>
                <a:srgbClr val="1D1D5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804" name="Freeform: Shape 803">
                <a:extLst>
                  <a:ext uri="{FF2B5EF4-FFF2-40B4-BE49-F238E27FC236}">
                    <a16:creationId xmlns:a16="http://schemas.microsoft.com/office/drawing/2014/main" id="{B4611778-F9CD-4A3D-A54C-646AA689C481}"/>
                  </a:ext>
                </a:extLst>
              </p:cNvPr>
              <p:cNvSpPr/>
              <p:nvPr/>
            </p:nvSpPr>
            <p:spPr>
              <a:xfrm rot="5400000">
                <a:off x="5358164" y="2327586"/>
                <a:ext cx="368966" cy="458935"/>
              </a:xfrm>
              <a:custGeom>
                <a:avLst/>
                <a:gdLst>
                  <a:gd name="connsiteX0" fmla="*/ 337797 w 442514"/>
                  <a:gd name="connsiteY0" fmla="*/ 26299 h 565271"/>
                  <a:gd name="connsiteX1" fmla="*/ 348231 w 442514"/>
                  <a:gd name="connsiteY1" fmla="*/ 30407 h 565271"/>
                  <a:gd name="connsiteX2" fmla="*/ 395464 w 442514"/>
                  <a:gd name="connsiteY2" fmla="*/ 61340 h 565271"/>
                  <a:gd name="connsiteX3" fmla="*/ 435386 w 442514"/>
                  <a:gd name="connsiteY3" fmla="*/ 101266 h 565271"/>
                  <a:gd name="connsiteX4" fmla="*/ 442514 w 442514"/>
                  <a:gd name="connsiteY4" fmla="*/ 112132 h 565271"/>
                  <a:gd name="connsiteX5" fmla="*/ 442514 w 442514"/>
                  <a:gd name="connsiteY5" fmla="*/ 442197 h 565271"/>
                  <a:gd name="connsiteX6" fmla="*/ 431773 w 442514"/>
                  <a:gd name="connsiteY6" fmla="*/ 458434 h 565271"/>
                  <a:gd name="connsiteX7" fmla="*/ 344748 w 442514"/>
                  <a:gd name="connsiteY7" fmla="*/ 530757 h 565271"/>
                  <a:gd name="connsiteX8" fmla="*/ 337797 w 442514"/>
                  <a:gd name="connsiteY8" fmla="*/ 533700 h 565271"/>
                  <a:gd name="connsiteX9" fmla="*/ 177386 w 442514"/>
                  <a:gd name="connsiteY9" fmla="*/ 4505 h 565271"/>
                  <a:gd name="connsiteX10" fmla="*/ 189871 w 442514"/>
                  <a:gd name="connsiteY10" fmla="*/ 1848 h 565271"/>
                  <a:gd name="connsiteX11" fmla="*/ 243842 w 442514"/>
                  <a:gd name="connsiteY11" fmla="*/ 844 h 565271"/>
                  <a:gd name="connsiteX12" fmla="*/ 282104 w 442514"/>
                  <a:gd name="connsiteY12" fmla="*/ 7632 h 565271"/>
                  <a:gd name="connsiteX13" fmla="*/ 282104 w 442514"/>
                  <a:gd name="connsiteY13" fmla="*/ 554724 h 565271"/>
                  <a:gd name="connsiteX14" fmla="*/ 241220 w 442514"/>
                  <a:gd name="connsiteY14" fmla="*/ 563423 h 565271"/>
                  <a:gd name="connsiteX15" fmla="*/ 187249 w 442514"/>
                  <a:gd name="connsiteY15" fmla="*/ 564428 h 565271"/>
                  <a:gd name="connsiteX16" fmla="*/ 177387 w 442514"/>
                  <a:gd name="connsiteY16" fmla="*/ 562679 h 565271"/>
                  <a:gd name="connsiteX17" fmla="*/ 0 w 442514"/>
                  <a:gd name="connsiteY17" fmla="*/ 106150 h 565271"/>
                  <a:gd name="connsiteX18" fmla="*/ 39971 w 442514"/>
                  <a:gd name="connsiteY18" fmla="*/ 65811 h 565271"/>
                  <a:gd name="connsiteX19" fmla="*/ 86343 w 442514"/>
                  <a:gd name="connsiteY19" fmla="*/ 34515 h 565271"/>
                  <a:gd name="connsiteX20" fmla="*/ 104717 w 442514"/>
                  <a:gd name="connsiteY20" fmla="*/ 26735 h 565271"/>
                  <a:gd name="connsiteX21" fmla="*/ 104717 w 442514"/>
                  <a:gd name="connsiteY21" fmla="*/ 543469 h 565271"/>
                  <a:gd name="connsiteX22" fmla="*/ 82860 w 442514"/>
                  <a:gd name="connsiteY22" fmla="*/ 534865 h 565271"/>
                  <a:gd name="connsiteX23" fmla="*/ 35627 w 442514"/>
                  <a:gd name="connsiteY23" fmla="*/ 503932 h 565271"/>
                  <a:gd name="connsiteX24" fmla="*/ 0 w 442514"/>
                  <a:gd name="connsiteY24" fmla="*/ 468302 h 565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42514" h="565271">
                    <a:moveTo>
                      <a:pt x="337797" y="26299"/>
                    </a:moveTo>
                    <a:lnTo>
                      <a:pt x="348231" y="30407"/>
                    </a:lnTo>
                    <a:cubicBezTo>
                      <a:pt x="364704" y="38903"/>
                      <a:pt x="380537" y="49204"/>
                      <a:pt x="395464" y="61340"/>
                    </a:cubicBezTo>
                    <a:cubicBezTo>
                      <a:pt x="410391" y="73476"/>
                      <a:pt x="423707" y="86874"/>
                      <a:pt x="435386" y="101266"/>
                    </a:cubicBezTo>
                    <a:lnTo>
                      <a:pt x="442514" y="112132"/>
                    </a:lnTo>
                    <a:lnTo>
                      <a:pt x="442514" y="442197"/>
                    </a:lnTo>
                    <a:lnTo>
                      <a:pt x="431773" y="458434"/>
                    </a:lnTo>
                    <a:cubicBezTo>
                      <a:pt x="406931" y="488988"/>
                      <a:pt x="377215" y="513177"/>
                      <a:pt x="344748" y="530757"/>
                    </a:cubicBezTo>
                    <a:lnTo>
                      <a:pt x="337797" y="533700"/>
                    </a:lnTo>
                    <a:close/>
                    <a:moveTo>
                      <a:pt x="177386" y="4505"/>
                    </a:moveTo>
                    <a:lnTo>
                      <a:pt x="189871" y="1848"/>
                    </a:lnTo>
                    <a:cubicBezTo>
                      <a:pt x="207794" y="-210"/>
                      <a:pt x="225872" y="-555"/>
                      <a:pt x="243842" y="844"/>
                    </a:cubicBezTo>
                    <a:lnTo>
                      <a:pt x="282104" y="7632"/>
                    </a:lnTo>
                    <a:lnTo>
                      <a:pt x="282104" y="554724"/>
                    </a:lnTo>
                    <a:lnTo>
                      <a:pt x="241220" y="563423"/>
                    </a:lnTo>
                    <a:cubicBezTo>
                      <a:pt x="223297" y="565482"/>
                      <a:pt x="205219" y="565827"/>
                      <a:pt x="187249" y="564428"/>
                    </a:cubicBezTo>
                    <a:lnTo>
                      <a:pt x="177387" y="562679"/>
                    </a:lnTo>
                    <a:close/>
                    <a:moveTo>
                      <a:pt x="0" y="106150"/>
                    </a:moveTo>
                    <a:lnTo>
                      <a:pt x="39971" y="65811"/>
                    </a:lnTo>
                    <a:cubicBezTo>
                      <a:pt x="54564" y="53747"/>
                      <a:pt x="70109" y="43305"/>
                      <a:pt x="86343" y="34515"/>
                    </a:cubicBezTo>
                    <a:lnTo>
                      <a:pt x="104717" y="26735"/>
                    </a:lnTo>
                    <a:lnTo>
                      <a:pt x="104717" y="543469"/>
                    </a:lnTo>
                    <a:lnTo>
                      <a:pt x="82860" y="534865"/>
                    </a:lnTo>
                    <a:cubicBezTo>
                      <a:pt x="66387" y="526369"/>
                      <a:pt x="50554" y="516068"/>
                      <a:pt x="35627" y="503932"/>
                    </a:cubicBezTo>
                    <a:lnTo>
                      <a:pt x="0" y="468302"/>
                    </a:ln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805" name="Flowchart: Connector 804">
                <a:extLst>
                  <a:ext uri="{FF2B5EF4-FFF2-40B4-BE49-F238E27FC236}">
                    <a16:creationId xmlns:a16="http://schemas.microsoft.com/office/drawing/2014/main" id="{BA0AAE09-CDB3-460B-84D3-EF1EBEBBECD8}"/>
                  </a:ext>
                </a:extLst>
              </p:cNvPr>
              <p:cNvSpPr/>
              <p:nvPr/>
            </p:nvSpPr>
            <p:spPr>
              <a:xfrm>
                <a:off x="6111964" y="2218236"/>
                <a:ext cx="761279" cy="680901"/>
              </a:xfrm>
              <a:prstGeom prst="flowChartConnector">
                <a:avLst/>
              </a:prstGeom>
              <a:solidFill>
                <a:srgbClr val="1D1D57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806" name="Freeform: Shape 805">
                <a:extLst>
                  <a:ext uri="{FF2B5EF4-FFF2-40B4-BE49-F238E27FC236}">
                    <a16:creationId xmlns:a16="http://schemas.microsoft.com/office/drawing/2014/main" id="{E042555C-3C6C-4C05-B136-47A7DCEEC8D5}"/>
                  </a:ext>
                </a:extLst>
              </p:cNvPr>
              <p:cNvSpPr/>
              <p:nvPr/>
            </p:nvSpPr>
            <p:spPr>
              <a:xfrm rot="5400000">
                <a:off x="6277036" y="2327587"/>
                <a:ext cx="368966" cy="458935"/>
              </a:xfrm>
              <a:custGeom>
                <a:avLst/>
                <a:gdLst>
                  <a:gd name="connsiteX0" fmla="*/ 337797 w 442514"/>
                  <a:gd name="connsiteY0" fmla="*/ 26299 h 565271"/>
                  <a:gd name="connsiteX1" fmla="*/ 348231 w 442514"/>
                  <a:gd name="connsiteY1" fmla="*/ 30407 h 565271"/>
                  <a:gd name="connsiteX2" fmla="*/ 395464 w 442514"/>
                  <a:gd name="connsiteY2" fmla="*/ 61340 h 565271"/>
                  <a:gd name="connsiteX3" fmla="*/ 435386 w 442514"/>
                  <a:gd name="connsiteY3" fmla="*/ 101266 h 565271"/>
                  <a:gd name="connsiteX4" fmla="*/ 442514 w 442514"/>
                  <a:gd name="connsiteY4" fmla="*/ 112132 h 565271"/>
                  <a:gd name="connsiteX5" fmla="*/ 442514 w 442514"/>
                  <a:gd name="connsiteY5" fmla="*/ 442197 h 565271"/>
                  <a:gd name="connsiteX6" fmla="*/ 431773 w 442514"/>
                  <a:gd name="connsiteY6" fmla="*/ 458434 h 565271"/>
                  <a:gd name="connsiteX7" fmla="*/ 344748 w 442514"/>
                  <a:gd name="connsiteY7" fmla="*/ 530757 h 565271"/>
                  <a:gd name="connsiteX8" fmla="*/ 337797 w 442514"/>
                  <a:gd name="connsiteY8" fmla="*/ 533700 h 565271"/>
                  <a:gd name="connsiteX9" fmla="*/ 177386 w 442514"/>
                  <a:gd name="connsiteY9" fmla="*/ 4505 h 565271"/>
                  <a:gd name="connsiteX10" fmla="*/ 189871 w 442514"/>
                  <a:gd name="connsiteY10" fmla="*/ 1848 h 565271"/>
                  <a:gd name="connsiteX11" fmla="*/ 243842 w 442514"/>
                  <a:gd name="connsiteY11" fmla="*/ 844 h 565271"/>
                  <a:gd name="connsiteX12" fmla="*/ 282104 w 442514"/>
                  <a:gd name="connsiteY12" fmla="*/ 7632 h 565271"/>
                  <a:gd name="connsiteX13" fmla="*/ 282104 w 442514"/>
                  <a:gd name="connsiteY13" fmla="*/ 554724 h 565271"/>
                  <a:gd name="connsiteX14" fmla="*/ 241220 w 442514"/>
                  <a:gd name="connsiteY14" fmla="*/ 563423 h 565271"/>
                  <a:gd name="connsiteX15" fmla="*/ 187249 w 442514"/>
                  <a:gd name="connsiteY15" fmla="*/ 564428 h 565271"/>
                  <a:gd name="connsiteX16" fmla="*/ 177387 w 442514"/>
                  <a:gd name="connsiteY16" fmla="*/ 562679 h 565271"/>
                  <a:gd name="connsiteX17" fmla="*/ 0 w 442514"/>
                  <a:gd name="connsiteY17" fmla="*/ 106150 h 565271"/>
                  <a:gd name="connsiteX18" fmla="*/ 39971 w 442514"/>
                  <a:gd name="connsiteY18" fmla="*/ 65811 h 565271"/>
                  <a:gd name="connsiteX19" fmla="*/ 86343 w 442514"/>
                  <a:gd name="connsiteY19" fmla="*/ 34515 h 565271"/>
                  <a:gd name="connsiteX20" fmla="*/ 104717 w 442514"/>
                  <a:gd name="connsiteY20" fmla="*/ 26735 h 565271"/>
                  <a:gd name="connsiteX21" fmla="*/ 104717 w 442514"/>
                  <a:gd name="connsiteY21" fmla="*/ 543469 h 565271"/>
                  <a:gd name="connsiteX22" fmla="*/ 82860 w 442514"/>
                  <a:gd name="connsiteY22" fmla="*/ 534865 h 565271"/>
                  <a:gd name="connsiteX23" fmla="*/ 35627 w 442514"/>
                  <a:gd name="connsiteY23" fmla="*/ 503932 h 565271"/>
                  <a:gd name="connsiteX24" fmla="*/ 0 w 442514"/>
                  <a:gd name="connsiteY24" fmla="*/ 468302 h 5652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442514" h="565271">
                    <a:moveTo>
                      <a:pt x="337797" y="26299"/>
                    </a:moveTo>
                    <a:lnTo>
                      <a:pt x="348231" y="30407"/>
                    </a:lnTo>
                    <a:cubicBezTo>
                      <a:pt x="364704" y="38903"/>
                      <a:pt x="380537" y="49204"/>
                      <a:pt x="395464" y="61340"/>
                    </a:cubicBezTo>
                    <a:cubicBezTo>
                      <a:pt x="410391" y="73476"/>
                      <a:pt x="423707" y="86874"/>
                      <a:pt x="435386" y="101266"/>
                    </a:cubicBezTo>
                    <a:lnTo>
                      <a:pt x="442514" y="112132"/>
                    </a:lnTo>
                    <a:lnTo>
                      <a:pt x="442514" y="442197"/>
                    </a:lnTo>
                    <a:lnTo>
                      <a:pt x="431773" y="458434"/>
                    </a:lnTo>
                    <a:cubicBezTo>
                      <a:pt x="406931" y="488988"/>
                      <a:pt x="377215" y="513177"/>
                      <a:pt x="344748" y="530757"/>
                    </a:cubicBezTo>
                    <a:lnTo>
                      <a:pt x="337797" y="533700"/>
                    </a:lnTo>
                    <a:close/>
                    <a:moveTo>
                      <a:pt x="177386" y="4505"/>
                    </a:moveTo>
                    <a:lnTo>
                      <a:pt x="189871" y="1848"/>
                    </a:lnTo>
                    <a:cubicBezTo>
                      <a:pt x="207794" y="-210"/>
                      <a:pt x="225872" y="-555"/>
                      <a:pt x="243842" y="844"/>
                    </a:cubicBezTo>
                    <a:lnTo>
                      <a:pt x="282104" y="7632"/>
                    </a:lnTo>
                    <a:lnTo>
                      <a:pt x="282104" y="554724"/>
                    </a:lnTo>
                    <a:lnTo>
                      <a:pt x="241220" y="563423"/>
                    </a:lnTo>
                    <a:cubicBezTo>
                      <a:pt x="223297" y="565482"/>
                      <a:pt x="205219" y="565827"/>
                      <a:pt x="187249" y="564428"/>
                    </a:cubicBezTo>
                    <a:lnTo>
                      <a:pt x="177387" y="562679"/>
                    </a:lnTo>
                    <a:close/>
                    <a:moveTo>
                      <a:pt x="0" y="106150"/>
                    </a:moveTo>
                    <a:lnTo>
                      <a:pt x="39971" y="65811"/>
                    </a:lnTo>
                    <a:cubicBezTo>
                      <a:pt x="54564" y="53747"/>
                      <a:pt x="70109" y="43305"/>
                      <a:pt x="86343" y="34515"/>
                    </a:cubicBezTo>
                    <a:lnTo>
                      <a:pt x="104717" y="26735"/>
                    </a:lnTo>
                    <a:lnTo>
                      <a:pt x="104717" y="543469"/>
                    </a:lnTo>
                    <a:lnTo>
                      <a:pt x="82860" y="534865"/>
                    </a:lnTo>
                    <a:cubicBezTo>
                      <a:pt x="66387" y="526369"/>
                      <a:pt x="50554" y="516068"/>
                      <a:pt x="35627" y="503932"/>
                    </a:cubicBezTo>
                    <a:lnTo>
                      <a:pt x="0" y="468302"/>
                    </a:ln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</p:grpSp>
        <p:sp>
          <p:nvSpPr>
            <p:cNvPr id="773" name="Rectangle: Rounded Corners 772">
              <a:extLst>
                <a:ext uri="{FF2B5EF4-FFF2-40B4-BE49-F238E27FC236}">
                  <a16:creationId xmlns:a16="http://schemas.microsoft.com/office/drawing/2014/main" id="{A0EDAE0D-D1E4-4BDE-886F-226BEB74D3B5}"/>
                </a:ext>
              </a:extLst>
            </p:cNvPr>
            <p:cNvSpPr/>
            <p:nvPr/>
          </p:nvSpPr>
          <p:spPr>
            <a:xfrm>
              <a:off x="2154270" y="2421257"/>
              <a:ext cx="372102" cy="152916"/>
            </a:xfrm>
            <a:prstGeom prst="roundRect">
              <a:avLst/>
            </a:prstGeom>
            <a:solidFill>
              <a:srgbClr val="1D1D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/>
            </a:p>
          </p:txBody>
        </p:sp>
        <p:sp>
          <p:nvSpPr>
            <p:cNvPr id="774" name="Flowchart: Connector 773">
              <a:extLst>
                <a:ext uri="{FF2B5EF4-FFF2-40B4-BE49-F238E27FC236}">
                  <a16:creationId xmlns:a16="http://schemas.microsoft.com/office/drawing/2014/main" id="{B97E5DDF-D40F-4622-BB6B-CDD1AC16C8E6}"/>
                </a:ext>
              </a:extLst>
            </p:cNvPr>
            <p:cNvSpPr/>
            <p:nvPr/>
          </p:nvSpPr>
          <p:spPr>
            <a:xfrm>
              <a:off x="1899930" y="1060428"/>
              <a:ext cx="880782" cy="869421"/>
            </a:xfrm>
            <a:prstGeom prst="flowChartConnector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/>
            </a:p>
          </p:txBody>
        </p:sp>
        <p:sp>
          <p:nvSpPr>
            <p:cNvPr id="775" name="Flowchart: Connector 774">
              <a:extLst>
                <a:ext uri="{FF2B5EF4-FFF2-40B4-BE49-F238E27FC236}">
                  <a16:creationId xmlns:a16="http://schemas.microsoft.com/office/drawing/2014/main" id="{34FFAF94-AFBA-48E6-ACCF-6A9118E64FA4}"/>
                </a:ext>
              </a:extLst>
            </p:cNvPr>
            <p:cNvSpPr/>
            <p:nvPr/>
          </p:nvSpPr>
          <p:spPr>
            <a:xfrm>
              <a:off x="1582984" y="1454448"/>
              <a:ext cx="501909" cy="485432"/>
            </a:xfrm>
            <a:prstGeom prst="flowChartConnector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/>
            </a:p>
          </p:txBody>
        </p:sp>
        <p:sp>
          <p:nvSpPr>
            <p:cNvPr id="776" name="Flowchart: Connector 775">
              <a:extLst>
                <a:ext uri="{FF2B5EF4-FFF2-40B4-BE49-F238E27FC236}">
                  <a16:creationId xmlns:a16="http://schemas.microsoft.com/office/drawing/2014/main" id="{25C4809A-D83C-487F-953F-04821F52CA35}"/>
                </a:ext>
              </a:extLst>
            </p:cNvPr>
            <p:cNvSpPr/>
            <p:nvPr/>
          </p:nvSpPr>
          <p:spPr>
            <a:xfrm>
              <a:off x="1393942" y="1698201"/>
              <a:ext cx="411566" cy="388391"/>
            </a:xfrm>
            <a:prstGeom prst="flowChartConnector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/>
            </a:p>
          </p:txBody>
        </p:sp>
        <p:sp>
          <p:nvSpPr>
            <p:cNvPr id="777" name="Flowchart: Connector 776">
              <a:extLst>
                <a:ext uri="{FF2B5EF4-FFF2-40B4-BE49-F238E27FC236}">
                  <a16:creationId xmlns:a16="http://schemas.microsoft.com/office/drawing/2014/main" id="{45DFDE9E-AAB9-4211-B033-C12408663A46}"/>
                </a:ext>
              </a:extLst>
            </p:cNvPr>
            <p:cNvSpPr/>
            <p:nvPr/>
          </p:nvSpPr>
          <p:spPr>
            <a:xfrm>
              <a:off x="2926025" y="1665916"/>
              <a:ext cx="498776" cy="439055"/>
            </a:xfrm>
            <a:prstGeom prst="flowChartConnector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/>
            </a:p>
          </p:txBody>
        </p:sp>
        <p:sp>
          <p:nvSpPr>
            <p:cNvPr id="778" name="Flowchart: Connector 777">
              <a:extLst>
                <a:ext uri="{FF2B5EF4-FFF2-40B4-BE49-F238E27FC236}">
                  <a16:creationId xmlns:a16="http://schemas.microsoft.com/office/drawing/2014/main" id="{4179E4A3-9111-4E15-9FAB-67391D420DB9}"/>
                </a:ext>
              </a:extLst>
            </p:cNvPr>
            <p:cNvSpPr/>
            <p:nvPr/>
          </p:nvSpPr>
          <p:spPr>
            <a:xfrm>
              <a:off x="2618280" y="1433644"/>
              <a:ext cx="501909" cy="485432"/>
            </a:xfrm>
            <a:prstGeom prst="flowChartConnector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/>
            </a:p>
          </p:txBody>
        </p:sp>
        <p:sp>
          <p:nvSpPr>
            <p:cNvPr id="779" name="Flowchart: Connector 778">
              <a:extLst>
                <a:ext uri="{FF2B5EF4-FFF2-40B4-BE49-F238E27FC236}">
                  <a16:creationId xmlns:a16="http://schemas.microsoft.com/office/drawing/2014/main" id="{83B75394-C6E9-4C89-A6D2-16564449D352}"/>
                </a:ext>
              </a:extLst>
            </p:cNvPr>
            <p:cNvSpPr/>
            <p:nvPr/>
          </p:nvSpPr>
          <p:spPr>
            <a:xfrm>
              <a:off x="2207900" y="2803342"/>
              <a:ext cx="89872" cy="90384"/>
            </a:xfrm>
            <a:prstGeom prst="flowChartConnector">
              <a:avLst/>
            </a:prstGeom>
            <a:solidFill>
              <a:srgbClr val="FF75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/>
            </a:p>
          </p:txBody>
        </p:sp>
        <p:sp>
          <p:nvSpPr>
            <p:cNvPr id="780" name="Flowchart: Connector 779">
              <a:extLst>
                <a:ext uri="{FF2B5EF4-FFF2-40B4-BE49-F238E27FC236}">
                  <a16:creationId xmlns:a16="http://schemas.microsoft.com/office/drawing/2014/main" id="{484A2F90-4F11-415E-BF05-205950AFE4FA}"/>
                </a:ext>
              </a:extLst>
            </p:cNvPr>
            <p:cNvSpPr/>
            <p:nvPr/>
          </p:nvSpPr>
          <p:spPr>
            <a:xfrm>
              <a:off x="2372842" y="2807528"/>
              <a:ext cx="89872" cy="90384"/>
            </a:xfrm>
            <a:prstGeom prst="flowChartConnector">
              <a:avLst/>
            </a:prstGeom>
            <a:solidFill>
              <a:srgbClr val="FF75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/>
            </a:p>
          </p:txBody>
        </p:sp>
        <p:sp>
          <p:nvSpPr>
            <p:cNvPr id="781" name="Rectangle: Rounded Corners 780">
              <a:extLst>
                <a:ext uri="{FF2B5EF4-FFF2-40B4-BE49-F238E27FC236}">
                  <a16:creationId xmlns:a16="http://schemas.microsoft.com/office/drawing/2014/main" id="{A57EBA70-9F6C-4EB5-93A6-F846F8DA53CA}"/>
                </a:ext>
              </a:extLst>
            </p:cNvPr>
            <p:cNvSpPr/>
            <p:nvPr/>
          </p:nvSpPr>
          <p:spPr>
            <a:xfrm>
              <a:off x="1905229" y="3161479"/>
              <a:ext cx="810878" cy="1552762"/>
            </a:xfrm>
            <a:prstGeom prst="round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 dirty="0"/>
            </a:p>
          </p:txBody>
        </p:sp>
        <p:grpSp>
          <p:nvGrpSpPr>
            <p:cNvPr id="782" name="Group 781">
              <a:extLst>
                <a:ext uri="{FF2B5EF4-FFF2-40B4-BE49-F238E27FC236}">
                  <a16:creationId xmlns:a16="http://schemas.microsoft.com/office/drawing/2014/main" id="{F8228B20-1733-458F-99A4-D2FCBD301941}"/>
                </a:ext>
              </a:extLst>
            </p:cNvPr>
            <p:cNvGrpSpPr/>
            <p:nvPr/>
          </p:nvGrpSpPr>
          <p:grpSpPr>
            <a:xfrm>
              <a:off x="678343" y="3705056"/>
              <a:ext cx="1619429" cy="732930"/>
              <a:chOff x="4443728" y="3746977"/>
              <a:chExt cx="1619429" cy="732930"/>
            </a:xfrm>
          </p:grpSpPr>
          <p:sp>
            <p:nvSpPr>
              <p:cNvPr id="799" name="Rectangle: Rounded Corners 798">
                <a:extLst>
                  <a:ext uri="{FF2B5EF4-FFF2-40B4-BE49-F238E27FC236}">
                    <a16:creationId xmlns:a16="http://schemas.microsoft.com/office/drawing/2014/main" id="{EFA147D2-F7B6-41C7-BB22-191F52C1097A}"/>
                  </a:ext>
                </a:extLst>
              </p:cNvPr>
              <p:cNvSpPr/>
              <p:nvPr/>
            </p:nvSpPr>
            <p:spPr>
              <a:xfrm rot="5640642">
                <a:off x="4589296" y="3787965"/>
                <a:ext cx="542242" cy="833378"/>
              </a:xfrm>
              <a:prstGeom prst="roundRect">
                <a:avLst>
                  <a:gd name="adj" fmla="val 50000"/>
                </a:avLst>
              </a:prstGeom>
              <a:solidFill>
                <a:srgbClr val="F8AEA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  <p:sp>
            <p:nvSpPr>
              <p:cNvPr id="800" name="Rectangle: Rounded Corners 799">
                <a:extLst>
                  <a:ext uri="{FF2B5EF4-FFF2-40B4-BE49-F238E27FC236}">
                    <a16:creationId xmlns:a16="http://schemas.microsoft.com/office/drawing/2014/main" id="{DE7C1F67-9E4E-4B5F-A968-11FF4D26F04D}"/>
                  </a:ext>
                </a:extLst>
              </p:cNvPr>
              <p:cNvSpPr/>
              <p:nvPr/>
            </p:nvSpPr>
            <p:spPr>
              <a:xfrm rot="5640642">
                <a:off x="5318212" y="4056160"/>
                <a:ext cx="156399" cy="371284"/>
              </a:xfrm>
              <a:prstGeom prst="roundRect">
                <a:avLst>
                  <a:gd name="adj" fmla="val 50000"/>
                </a:avLst>
              </a:prstGeom>
              <a:solidFill>
                <a:srgbClr val="FDC9A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801" name="Rectangle: Rounded Corners 800">
                <a:extLst>
                  <a:ext uri="{FF2B5EF4-FFF2-40B4-BE49-F238E27FC236}">
                    <a16:creationId xmlns:a16="http://schemas.microsoft.com/office/drawing/2014/main" id="{40499AB4-CA4C-4B9D-81A8-E373F60B44D6}"/>
                  </a:ext>
                </a:extLst>
              </p:cNvPr>
              <p:cNvSpPr/>
              <p:nvPr/>
            </p:nvSpPr>
            <p:spPr>
              <a:xfrm rot="5640642">
                <a:off x="5479763" y="3896513"/>
                <a:ext cx="526432" cy="640356"/>
              </a:xfrm>
              <a:prstGeom prst="roundRect">
                <a:avLst>
                  <a:gd name="adj" fmla="val 50000"/>
                </a:avLst>
              </a:prstGeom>
              <a:solidFill>
                <a:srgbClr val="FDC9A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802" name="Rectangle: Rounded Corners 801">
                <a:extLst>
                  <a:ext uri="{FF2B5EF4-FFF2-40B4-BE49-F238E27FC236}">
                    <a16:creationId xmlns:a16="http://schemas.microsoft.com/office/drawing/2014/main" id="{A9C6625B-A20B-4C91-812B-FB05747AF775}"/>
                  </a:ext>
                </a:extLst>
              </p:cNvPr>
              <p:cNvSpPr/>
              <p:nvPr/>
            </p:nvSpPr>
            <p:spPr>
              <a:xfrm rot="10800000">
                <a:off x="5533056" y="3746977"/>
                <a:ext cx="156399" cy="297336"/>
              </a:xfrm>
              <a:prstGeom prst="roundRect">
                <a:avLst>
                  <a:gd name="adj" fmla="val 50000"/>
                </a:avLst>
              </a:prstGeom>
              <a:solidFill>
                <a:srgbClr val="FDC9A9">
                  <a:alpha val="8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</p:grpSp>
        <p:grpSp>
          <p:nvGrpSpPr>
            <p:cNvPr id="783" name="Group 782">
              <a:extLst>
                <a:ext uri="{FF2B5EF4-FFF2-40B4-BE49-F238E27FC236}">
                  <a16:creationId xmlns:a16="http://schemas.microsoft.com/office/drawing/2014/main" id="{12FBB404-0C55-457F-801D-90A64CBFCD6A}"/>
                </a:ext>
              </a:extLst>
            </p:cNvPr>
            <p:cNvGrpSpPr/>
            <p:nvPr/>
          </p:nvGrpSpPr>
          <p:grpSpPr>
            <a:xfrm>
              <a:off x="2315398" y="3714277"/>
              <a:ext cx="1619429" cy="732930"/>
              <a:chOff x="6080783" y="3756198"/>
              <a:chExt cx="1619429" cy="732930"/>
            </a:xfrm>
          </p:grpSpPr>
          <p:sp>
            <p:nvSpPr>
              <p:cNvPr id="795" name="Rectangle: Rounded Corners 794">
                <a:extLst>
                  <a:ext uri="{FF2B5EF4-FFF2-40B4-BE49-F238E27FC236}">
                    <a16:creationId xmlns:a16="http://schemas.microsoft.com/office/drawing/2014/main" id="{11586A67-7E73-4BB5-9528-F75472B2B3D3}"/>
                  </a:ext>
                </a:extLst>
              </p:cNvPr>
              <p:cNvSpPr/>
              <p:nvPr/>
            </p:nvSpPr>
            <p:spPr>
              <a:xfrm rot="15959358" flipH="1">
                <a:off x="7012402" y="3797186"/>
                <a:ext cx="542242" cy="833378"/>
              </a:xfrm>
              <a:prstGeom prst="roundRect">
                <a:avLst>
                  <a:gd name="adj" fmla="val 50000"/>
                </a:avLst>
              </a:prstGeom>
              <a:solidFill>
                <a:srgbClr val="F8AEA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96" name="Rectangle: Rounded Corners 795">
                <a:extLst>
                  <a:ext uri="{FF2B5EF4-FFF2-40B4-BE49-F238E27FC236}">
                    <a16:creationId xmlns:a16="http://schemas.microsoft.com/office/drawing/2014/main" id="{8F5AA487-6038-4017-AC6D-75E7AD0ADBE6}"/>
                  </a:ext>
                </a:extLst>
              </p:cNvPr>
              <p:cNvSpPr/>
              <p:nvPr/>
            </p:nvSpPr>
            <p:spPr>
              <a:xfrm rot="15959358" flipH="1">
                <a:off x="6669329" y="4065381"/>
                <a:ext cx="156399" cy="371284"/>
              </a:xfrm>
              <a:prstGeom prst="roundRect">
                <a:avLst>
                  <a:gd name="adj" fmla="val 50000"/>
                </a:avLst>
              </a:prstGeom>
              <a:solidFill>
                <a:srgbClr val="FDC9A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97" name="Rectangle: Rounded Corners 796">
                <a:extLst>
                  <a:ext uri="{FF2B5EF4-FFF2-40B4-BE49-F238E27FC236}">
                    <a16:creationId xmlns:a16="http://schemas.microsoft.com/office/drawing/2014/main" id="{93380913-BCE9-4D08-B317-592D92BCFF92}"/>
                  </a:ext>
                </a:extLst>
              </p:cNvPr>
              <p:cNvSpPr/>
              <p:nvPr/>
            </p:nvSpPr>
            <p:spPr>
              <a:xfrm rot="15959358" flipH="1">
                <a:off x="6137745" y="3905734"/>
                <a:ext cx="526432" cy="640356"/>
              </a:xfrm>
              <a:prstGeom prst="roundRect">
                <a:avLst>
                  <a:gd name="adj" fmla="val 50000"/>
                </a:avLst>
              </a:prstGeom>
              <a:solidFill>
                <a:srgbClr val="FDC9A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/>
              </a:p>
            </p:txBody>
          </p:sp>
          <p:sp>
            <p:nvSpPr>
              <p:cNvPr id="798" name="Rectangle: Rounded Corners 797">
                <a:extLst>
                  <a:ext uri="{FF2B5EF4-FFF2-40B4-BE49-F238E27FC236}">
                    <a16:creationId xmlns:a16="http://schemas.microsoft.com/office/drawing/2014/main" id="{45466E3C-64E3-4A9F-9213-376053C8F746}"/>
                  </a:ext>
                </a:extLst>
              </p:cNvPr>
              <p:cNvSpPr/>
              <p:nvPr/>
            </p:nvSpPr>
            <p:spPr>
              <a:xfrm rot="10800000" flipH="1">
                <a:off x="6493674" y="3756198"/>
                <a:ext cx="156399" cy="297336"/>
              </a:xfrm>
              <a:prstGeom prst="roundRect">
                <a:avLst>
                  <a:gd name="adj" fmla="val 50000"/>
                </a:avLst>
              </a:prstGeom>
              <a:solidFill>
                <a:srgbClr val="FDC9A9">
                  <a:alpha val="82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G" dirty="0"/>
              </a:p>
            </p:txBody>
          </p:sp>
        </p:grpSp>
        <p:sp>
          <p:nvSpPr>
            <p:cNvPr id="784" name="Oval 783">
              <a:extLst>
                <a:ext uri="{FF2B5EF4-FFF2-40B4-BE49-F238E27FC236}">
                  <a16:creationId xmlns:a16="http://schemas.microsoft.com/office/drawing/2014/main" id="{5BE2EF10-6CB6-4077-A54D-53A4CBCA91D0}"/>
                </a:ext>
              </a:extLst>
            </p:cNvPr>
            <p:cNvSpPr/>
            <p:nvPr/>
          </p:nvSpPr>
          <p:spPr>
            <a:xfrm>
              <a:off x="2261655" y="3328659"/>
              <a:ext cx="112778" cy="9589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/>
            </a:p>
          </p:txBody>
        </p:sp>
        <p:sp>
          <p:nvSpPr>
            <p:cNvPr id="785" name="Rectangle 784">
              <a:extLst>
                <a:ext uri="{FF2B5EF4-FFF2-40B4-BE49-F238E27FC236}">
                  <a16:creationId xmlns:a16="http://schemas.microsoft.com/office/drawing/2014/main" id="{CF4A28BF-FD6B-4291-83A9-209192AB3027}"/>
                </a:ext>
              </a:extLst>
            </p:cNvPr>
            <p:cNvSpPr/>
            <p:nvPr/>
          </p:nvSpPr>
          <p:spPr>
            <a:xfrm>
              <a:off x="1613208" y="4725919"/>
              <a:ext cx="1388199" cy="360856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 dirty="0"/>
            </a:p>
          </p:txBody>
        </p:sp>
        <p:sp>
          <p:nvSpPr>
            <p:cNvPr id="786" name="Rectangle 785">
              <a:extLst>
                <a:ext uri="{FF2B5EF4-FFF2-40B4-BE49-F238E27FC236}">
                  <a16:creationId xmlns:a16="http://schemas.microsoft.com/office/drawing/2014/main" id="{58CC9DB4-46F1-4796-887B-8F6947C81874}"/>
                </a:ext>
              </a:extLst>
            </p:cNvPr>
            <p:cNvSpPr/>
            <p:nvPr/>
          </p:nvSpPr>
          <p:spPr>
            <a:xfrm>
              <a:off x="1672812" y="4864529"/>
              <a:ext cx="474918" cy="111829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 dirty="0"/>
            </a:p>
          </p:txBody>
        </p:sp>
        <p:sp>
          <p:nvSpPr>
            <p:cNvPr id="787" name="Rectangle 786">
              <a:extLst>
                <a:ext uri="{FF2B5EF4-FFF2-40B4-BE49-F238E27FC236}">
                  <a16:creationId xmlns:a16="http://schemas.microsoft.com/office/drawing/2014/main" id="{67E47EE7-1D62-448D-A86E-496F0AA11460}"/>
                </a:ext>
              </a:extLst>
            </p:cNvPr>
            <p:cNvSpPr/>
            <p:nvPr/>
          </p:nvSpPr>
          <p:spPr>
            <a:xfrm>
              <a:off x="2434458" y="4950804"/>
              <a:ext cx="474918" cy="106197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 dirty="0"/>
            </a:p>
          </p:txBody>
        </p:sp>
        <p:sp>
          <p:nvSpPr>
            <p:cNvPr id="788" name="Oval 787">
              <a:extLst>
                <a:ext uri="{FF2B5EF4-FFF2-40B4-BE49-F238E27FC236}">
                  <a16:creationId xmlns:a16="http://schemas.microsoft.com/office/drawing/2014/main" id="{3DE0FC42-AF1D-49C9-9AC4-A45A4A4143DB}"/>
                </a:ext>
              </a:extLst>
            </p:cNvPr>
            <p:cNvSpPr/>
            <p:nvPr/>
          </p:nvSpPr>
          <p:spPr>
            <a:xfrm>
              <a:off x="2101983" y="4978204"/>
              <a:ext cx="339849" cy="261929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32E26635-EAE3-4EBD-BB82-9AC1B236CF7E}"/>
                </a:ext>
              </a:extLst>
            </p:cNvPr>
            <p:cNvSpPr/>
            <p:nvPr/>
          </p:nvSpPr>
          <p:spPr>
            <a:xfrm>
              <a:off x="1202492" y="5576632"/>
              <a:ext cx="818322" cy="406189"/>
            </a:xfrm>
            <a:custGeom>
              <a:avLst/>
              <a:gdLst>
                <a:gd name="connsiteX0" fmla="*/ 275545 w 551091"/>
                <a:gd name="connsiteY0" fmla="*/ 0 h 261492"/>
                <a:gd name="connsiteX1" fmla="*/ 545520 w 551091"/>
                <a:gd name="connsiteY1" fmla="*/ 208998 h 261492"/>
                <a:gd name="connsiteX2" fmla="*/ 551091 w 551091"/>
                <a:gd name="connsiteY2" fmla="*/ 261492 h 261492"/>
                <a:gd name="connsiteX3" fmla="*/ 0 w 551091"/>
                <a:gd name="connsiteY3" fmla="*/ 261492 h 261492"/>
                <a:gd name="connsiteX4" fmla="*/ 5571 w 551091"/>
                <a:gd name="connsiteY4" fmla="*/ 208998 h 261492"/>
                <a:gd name="connsiteX5" fmla="*/ 275545 w 551091"/>
                <a:gd name="connsiteY5" fmla="*/ 0 h 261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1091" h="261492">
                  <a:moveTo>
                    <a:pt x="275545" y="0"/>
                  </a:moveTo>
                  <a:cubicBezTo>
                    <a:pt x="408716" y="0"/>
                    <a:pt x="519823" y="89723"/>
                    <a:pt x="545520" y="208998"/>
                  </a:cubicBezTo>
                  <a:lnTo>
                    <a:pt x="551091" y="261492"/>
                  </a:lnTo>
                  <a:lnTo>
                    <a:pt x="0" y="261492"/>
                  </a:lnTo>
                  <a:lnTo>
                    <a:pt x="5571" y="208998"/>
                  </a:lnTo>
                  <a:cubicBezTo>
                    <a:pt x="31267" y="89723"/>
                    <a:pt x="142375" y="0"/>
                    <a:pt x="27554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30732CE5-5383-466A-AE64-9B8C8074D114}"/>
                </a:ext>
              </a:extLst>
            </p:cNvPr>
            <p:cNvSpPr/>
            <p:nvPr/>
          </p:nvSpPr>
          <p:spPr>
            <a:xfrm>
              <a:off x="2500215" y="5606593"/>
              <a:ext cx="818322" cy="406189"/>
            </a:xfrm>
            <a:custGeom>
              <a:avLst/>
              <a:gdLst>
                <a:gd name="connsiteX0" fmla="*/ 275545 w 551091"/>
                <a:gd name="connsiteY0" fmla="*/ 0 h 261492"/>
                <a:gd name="connsiteX1" fmla="*/ 545520 w 551091"/>
                <a:gd name="connsiteY1" fmla="*/ 208998 h 261492"/>
                <a:gd name="connsiteX2" fmla="*/ 551091 w 551091"/>
                <a:gd name="connsiteY2" fmla="*/ 261492 h 261492"/>
                <a:gd name="connsiteX3" fmla="*/ 0 w 551091"/>
                <a:gd name="connsiteY3" fmla="*/ 261492 h 261492"/>
                <a:gd name="connsiteX4" fmla="*/ 5571 w 551091"/>
                <a:gd name="connsiteY4" fmla="*/ 208998 h 261492"/>
                <a:gd name="connsiteX5" fmla="*/ 275545 w 551091"/>
                <a:gd name="connsiteY5" fmla="*/ 0 h 261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1091" h="261492">
                  <a:moveTo>
                    <a:pt x="275545" y="0"/>
                  </a:moveTo>
                  <a:cubicBezTo>
                    <a:pt x="408716" y="0"/>
                    <a:pt x="519823" y="89723"/>
                    <a:pt x="545520" y="208998"/>
                  </a:cubicBezTo>
                  <a:lnTo>
                    <a:pt x="551091" y="261492"/>
                  </a:lnTo>
                  <a:lnTo>
                    <a:pt x="0" y="261492"/>
                  </a:lnTo>
                  <a:lnTo>
                    <a:pt x="5571" y="208998"/>
                  </a:lnTo>
                  <a:cubicBezTo>
                    <a:pt x="31267" y="89723"/>
                    <a:pt x="142375" y="0"/>
                    <a:pt x="27554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/>
            </a:p>
          </p:txBody>
        </p:sp>
        <p:sp>
          <p:nvSpPr>
            <p:cNvPr id="791" name="Block Arc 790">
              <a:extLst>
                <a:ext uri="{FF2B5EF4-FFF2-40B4-BE49-F238E27FC236}">
                  <a16:creationId xmlns:a16="http://schemas.microsoft.com/office/drawing/2014/main" id="{8ED7C288-6906-437B-8F99-1D15618369D0}"/>
                </a:ext>
              </a:extLst>
            </p:cNvPr>
            <p:cNvSpPr/>
            <p:nvPr/>
          </p:nvSpPr>
          <p:spPr>
            <a:xfrm>
              <a:off x="1422485" y="5652664"/>
              <a:ext cx="306057" cy="157023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>
                <a:solidFill>
                  <a:schemeClr val="tx1"/>
                </a:solidFill>
              </a:endParaRPr>
            </a:p>
          </p:txBody>
        </p:sp>
        <p:sp>
          <p:nvSpPr>
            <p:cNvPr id="792" name="Block Arc 791">
              <a:extLst>
                <a:ext uri="{FF2B5EF4-FFF2-40B4-BE49-F238E27FC236}">
                  <a16:creationId xmlns:a16="http://schemas.microsoft.com/office/drawing/2014/main" id="{05A18965-4CB9-4ECC-8130-ABB72628C7D3}"/>
                </a:ext>
              </a:extLst>
            </p:cNvPr>
            <p:cNvSpPr/>
            <p:nvPr/>
          </p:nvSpPr>
          <p:spPr>
            <a:xfrm>
              <a:off x="1412821" y="5741543"/>
              <a:ext cx="306057" cy="157023"/>
            </a:xfrm>
            <a:prstGeom prst="blockArc">
              <a:avLst/>
            </a:prstGeom>
            <a:solidFill>
              <a:srgbClr val="FF75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>
                <a:solidFill>
                  <a:schemeClr val="tx1"/>
                </a:solidFill>
              </a:endParaRPr>
            </a:p>
          </p:txBody>
        </p:sp>
        <p:sp>
          <p:nvSpPr>
            <p:cNvPr id="793" name="Block Arc 792">
              <a:extLst>
                <a:ext uri="{FF2B5EF4-FFF2-40B4-BE49-F238E27FC236}">
                  <a16:creationId xmlns:a16="http://schemas.microsoft.com/office/drawing/2014/main" id="{056A436C-7811-4471-8367-BD0D20D32370}"/>
                </a:ext>
              </a:extLst>
            </p:cNvPr>
            <p:cNvSpPr/>
            <p:nvPr/>
          </p:nvSpPr>
          <p:spPr>
            <a:xfrm>
              <a:off x="2820351" y="5764936"/>
              <a:ext cx="306057" cy="157023"/>
            </a:xfrm>
            <a:prstGeom prst="blockArc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>
                <a:solidFill>
                  <a:schemeClr val="tx1"/>
                </a:solidFill>
              </a:endParaRPr>
            </a:p>
          </p:txBody>
        </p:sp>
        <p:sp>
          <p:nvSpPr>
            <p:cNvPr id="794" name="Block Arc 793">
              <a:extLst>
                <a:ext uri="{FF2B5EF4-FFF2-40B4-BE49-F238E27FC236}">
                  <a16:creationId xmlns:a16="http://schemas.microsoft.com/office/drawing/2014/main" id="{37142CA4-AE68-4733-9EE3-C6013D9910E3}"/>
                </a:ext>
              </a:extLst>
            </p:cNvPr>
            <p:cNvSpPr/>
            <p:nvPr/>
          </p:nvSpPr>
          <p:spPr>
            <a:xfrm>
              <a:off x="2802364" y="5686424"/>
              <a:ext cx="306057" cy="157023"/>
            </a:xfrm>
            <a:prstGeom prst="blockArc">
              <a:avLst/>
            </a:prstGeom>
            <a:solidFill>
              <a:srgbClr val="FF75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G">
                <a:solidFill>
                  <a:schemeClr val="tx1"/>
                </a:solidFill>
              </a:endParaRPr>
            </a:p>
          </p:txBody>
        </p:sp>
      </p:grpSp>
      <p:sp>
        <p:nvSpPr>
          <p:cNvPr id="811" name="TextBox 810">
            <a:extLst>
              <a:ext uri="{FF2B5EF4-FFF2-40B4-BE49-F238E27FC236}">
                <a16:creationId xmlns:a16="http://schemas.microsoft.com/office/drawing/2014/main" id="{CB6935C2-50BD-40E3-BC40-F356A0610DEA}"/>
              </a:ext>
            </a:extLst>
          </p:cNvPr>
          <p:cNvSpPr txBox="1"/>
          <p:nvPr/>
        </p:nvSpPr>
        <p:spPr>
          <a:xfrm>
            <a:off x="8689540" y="933037"/>
            <a:ext cx="100037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MOTION GRAPHICS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 WITH POWERPOINT</a:t>
            </a:r>
            <a:endParaRPr lang="en-NG" sz="2400" b="1" dirty="0">
              <a:solidFill>
                <a:schemeClr val="bg1"/>
              </a:solidFill>
            </a:endParaRPr>
          </a:p>
        </p:txBody>
      </p:sp>
      <p:pic>
        <p:nvPicPr>
          <p:cNvPr id="812" name="02_Burning_Bush_mp3bullet_com">
            <a:hlinkClick r:id="" action="ppaction://media"/>
            <a:extLst>
              <a:ext uri="{FF2B5EF4-FFF2-40B4-BE49-F238E27FC236}">
                <a16:creationId xmlns:a16="http://schemas.microsoft.com/office/drawing/2014/main" id="{B28BB42B-3AEA-4D82-B54F-E171093737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5948" y="581098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909790"/>
      </p:ext>
    </p:extLst>
  </p:cSld>
  <p:clrMapOvr>
    <a:masterClrMapping/>
  </p:clrMapOvr>
  <p:transition spd="med" advClick="0" advTm="10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6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7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8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3" dur="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5" presetClass="path" presetSubtype="0" repeatCount="indefinite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0.00833 L -3.65143 -0.05093 " pathEditMode="relative" rAng="0" ptsTypes="AA">
                                      <p:cBhvr>
                                        <p:cTn id="27" dur="1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578" y="-29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5" presetClass="path" presetSubtype="0" repeatCount="indefinite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0.00834 L -3.65144 -0.05092 " pathEditMode="relative" rAng="0" ptsTypes="AA">
                                      <p:cBhvr>
                                        <p:cTn id="31" dur="20000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2578" y="-29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12"/>
                </p:tgtEl>
              </p:cMediaNode>
            </p:audio>
          </p:childTnLst>
        </p:cTn>
      </p:par>
    </p:tnLst>
    <p:bldLst>
      <p:bldP spid="5" grpId="0" animBg="1"/>
      <p:bldP spid="81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5</Words>
  <Application>Microsoft Office PowerPoint</Application>
  <PresentationFormat>Widescreen</PresentationFormat>
  <Paragraphs>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Moju Toju</dc:creator>
  <cp:lastModifiedBy>Moju Toju</cp:lastModifiedBy>
  <cp:revision>3</cp:revision>
  <dcterms:created xsi:type="dcterms:W3CDTF">2019-03-14T13:46:23Z</dcterms:created>
  <dcterms:modified xsi:type="dcterms:W3CDTF">2019-03-14T16:33:39Z</dcterms:modified>
</cp:coreProperties>
</file>

<file path=docProps/thumbnail.jpeg>
</file>